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theme/theme3.xml" ContentType="application/vnd.openxmlformats-officedocument.theme+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slideLayouts/slideLayout13.xml" ContentType="application/vnd.openxmlformats-officedocument.presentationml.slideLayout+xml"/>
  <Override PartName="/ppt/slideLayouts/slideLayout22.xml" ContentType="application/vnd.openxmlformats-officedocument.presentationml.slideLayout+xml"/>
  <Override PartName="/ppt/slideLayouts/slideLayout24.xml" ContentType="application/vnd.openxmlformats-officedocument.presentationml.slideLayout+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20.xml" ContentType="application/vnd.openxmlformats-officedocument.presentationml.slideLayout+xml"/>
  <Override PartName="/ppt/notesSlides/notesSlide14.xml" ContentType="application/vnd.openxmlformats-officedocument.presentationml.notesSlide+xml"/>
  <Override PartName="/ppt/notesSlides/notesSlide9.xml" ContentType="application/vnd.openxmlformats-officedocument.presentationml.notesSlide+xml"/>
  <Override PartName="/ppt/notesSlides/notesSlide12.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slideMasters/slideMaster2.xml" ContentType="application/vnd.openxmlformats-officedocument.presentationml.slideMaster+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Override PartName="/ppt/notesSlides/notesSlide3.xml" ContentType="application/vnd.openxmlformats-officedocument.presentationml.notesSlide+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Layouts/slideLayout3.xml" ContentType="application/vnd.openxmlformats-officedocument.presentationml.slideLayout+xml"/>
  <Override PartName="/ppt/slideLayouts/slideLayout16.xml" ContentType="application/vnd.openxmlformats-officedocument.presentationml.slideLayout+xml"/>
  <Default Extension="jpeg" ContentType="image/jpeg"/>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slideLayouts/slideLayout23.xml" ContentType="application/vnd.openxmlformats-officedocument.presentationml.slideLayout+xml"/>
  <Override PartName="/ppt/notesSlides/notesSlide15.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Layouts/slideLayout12.xml" ContentType="application/vnd.openxmlformats-officedocument.presentationml.slideLayout+xml"/>
  <Override PartName="/ppt/slideLayouts/slideLayout21.xml" ContentType="application/vnd.openxmlformats-officedocument.presentationml.slideLayout+xml"/>
  <Override PartName="/ppt/notesSlides/notesSlide13.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6.xml" ContentType="application/vnd.openxmlformats-officedocument.presentationml.notesSlide+xml"/>
  <Override PartName="/ppt/slides/slide8.xml" ContentType="application/vnd.openxmlformats-officedocument.presentationml.slide+xml"/>
  <Override PartName="/ppt/notesSlides/notesSlide4.xml" ContentType="application/vnd.openxmlformats-officedocument.presentationml.notesSlide+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61" r:id="rId2"/>
  </p:sldMasterIdLst>
  <p:notesMasterIdLst>
    <p:notesMasterId r:id="rId39"/>
  </p:notesMasterIdLst>
  <p:sldIdLst>
    <p:sldId id="256" r:id="rId3"/>
    <p:sldId id="257" r:id="rId4"/>
    <p:sldId id="287" r:id="rId5"/>
    <p:sldId id="258" r:id="rId6"/>
    <p:sldId id="259" r:id="rId7"/>
    <p:sldId id="261" r:id="rId8"/>
    <p:sldId id="288" r:id="rId9"/>
    <p:sldId id="289" r:id="rId10"/>
    <p:sldId id="290" r:id="rId11"/>
    <p:sldId id="291" r:id="rId12"/>
    <p:sldId id="292" r:id="rId13"/>
    <p:sldId id="293" r:id="rId14"/>
    <p:sldId id="294" r:id="rId15"/>
    <p:sldId id="295" r:id="rId16"/>
    <p:sldId id="296" r:id="rId17"/>
    <p:sldId id="297" r:id="rId18"/>
    <p:sldId id="298" r:id="rId19"/>
    <p:sldId id="299" r:id="rId20"/>
    <p:sldId id="300" r:id="rId21"/>
    <p:sldId id="301" r:id="rId22"/>
    <p:sldId id="270" r:id="rId23"/>
    <p:sldId id="283" r:id="rId24"/>
    <p:sldId id="272" r:id="rId25"/>
    <p:sldId id="273" r:id="rId26"/>
    <p:sldId id="275" r:id="rId27"/>
    <p:sldId id="279" r:id="rId28"/>
    <p:sldId id="276" r:id="rId29"/>
    <p:sldId id="277" r:id="rId30"/>
    <p:sldId id="284" r:id="rId31"/>
    <p:sldId id="285" r:id="rId32"/>
    <p:sldId id="286" r:id="rId33"/>
    <p:sldId id="265" r:id="rId34"/>
    <p:sldId id="302" r:id="rId35"/>
    <p:sldId id="266" r:id="rId36"/>
    <p:sldId id="267" r:id="rId37"/>
    <p:sldId id="268" r:id="rId38"/>
  </p:sldIdLst>
  <p:sldSz cx="12192000" cy="6858000"/>
  <p:notesSz cx="7559675" cy="106918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622" autoAdjust="0"/>
    <p:restoredTop sz="94608" autoAdjust="0"/>
  </p:normalViewPr>
  <p:slideViewPr>
    <p:cSldViewPr>
      <p:cViewPr varScale="1">
        <p:scale>
          <a:sx n="82" d="100"/>
          <a:sy n="82" d="100"/>
        </p:scale>
        <p:origin x="-691" y="-91"/>
      </p:cViewPr>
      <p:guideLst>
        <p:guide orient="horz" pos="2160"/>
        <p:guide pos="3840"/>
      </p:guideLst>
    </p:cSldViewPr>
  </p:slideViewPr>
  <p:outlineViewPr>
    <p:cViewPr>
      <p:scale>
        <a:sx n="33" d="100"/>
        <a:sy n="33" d="100"/>
      </p:scale>
      <p:origin x="0" y="2534"/>
    </p:cViewPr>
  </p:outlin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jpeg>
</file>

<file path=ppt/media/image27.png>
</file>

<file path=ppt/media/image3.png>
</file>

<file path=ppt/media/image4.pn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276600" cy="5349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281488" y="0"/>
            <a:ext cx="3276600" cy="534988"/>
          </a:xfrm>
          <a:prstGeom prst="rect">
            <a:avLst/>
          </a:prstGeom>
        </p:spPr>
        <p:txBody>
          <a:bodyPr vert="horz" lIns="91440" tIns="45720" rIns="91440" bIns="45720" rtlCol="0"/>
          <a:lstStyle>
            <a:lvl1pPr algn="r">
              <a:defRPr sz="1200"/>
            </a:lvl1pPr>
          </a:lstStyle>
          <a:p>
            <a:fld id="{2A8AC6ED-7B22-462A-9E7C-A2222392D95C}" type="datetimeFigureOut">
              <a:rPr lang="en-US" smtClean="0"/>
              <a:pPr/>
              <a:t>3/17/2024</a:t>
            </a:fld>
            <a:endParaRPr lang="en-US"/>
          </a:p>
        </p:txBody>
      </p:sp>
      <p:sp>
        <p:nvSpPr>
          <p:cNvPr id="4" name="Slide Image Placeholder 3"/>
          <p:cNvSpPr>
            <a:spLocks noGrp="1" noRot="1" noChangeAspect="1"/>
          </p:cNvSpPr>
          <p:nvPr>
            <p:ph type="sldImg" idx="2"/>
          </p:nvPr>
        </p:nvSpPr>
        <p:spPr>
          <a:xfrm>
            <a:off x="215900" y="801688"/>
            <a:ext cx="7127875" cy="401002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55650" y="5078413"/>
            <a:ext cx="6048375" cy="481171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10155238"/>
            <a:ext cx="3276600" cy="5349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281488" y="10155238"/>
            <a:ext cx="3276600" cy="534987"/>
          </a:xfrm>
          <a:prstGeom prst="rect">
            <a:avLst/>
          </a:prstGeom>
        </p:spPr>
        <p:txBody>
          <a:bodyPr vert="horz" lIns="91440" tIns="45720" rIns="91440" bIns="45720" rtlCol="0" anchor="b"/>
          <a:lstStyle>
            <a:lvl1pPr algn="r">
              <a:defRPr sz="1200"/>
            </a:lvl1pPr>
          </a:lstStyle>
          <a:p>
            <a:fld id="{67DC2949-ECE0-4106-BC2D-4F92F31460E9}"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67DC2949-ECE0-4106-BC2D-4F92F31460E9}" type="slidenum">
              <a:rPr lang="en-US" smtClean="0"/>
              <a:pPr/>
              <a:t>6</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67DC2949-ECE0-4106-BC2D-4F92F31460E9}" type="slidenum">
              <a:rPr lang="en-US" smtClean="0"/>
              <a:pPr/>
              <a:t>15</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67DC2949-ECE0-4106-BC2D-4F92F31460E9}" type="slidenum">
              <a:rPr lang="en-US" smtClean="0"/>
              <a:pPr/>
              <a:t>16</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67DC2949-ECE0-4106-BC2D-4F92F31460E9}" type="slidenum">
              <a:rPr lang="en-US" smtClean="0"/>
              <a:pPr/>
              <a:t>17</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67DC2949-ECE0-4106-BC2D-4F92F31460E9}" type="slidenum">
              <a:rPr lang="en-US" smtClean="0"/>
              <a:pPr/>
              <a:t>18</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67DC2949-ECE0-4106-BC2D-4F92F31460E9}" type="slidenum">
              <a:rPr lang="en-US" smtClean="0"/>
              <a:pPr/>
              <a:t>19</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67DC2949-ECE0-4106-BC2D-4F92F31460E9}" type="slidenum">
              <a:rPr lang="en-US" smtClean="0"/>
              <a:pPr/>
              <a:t>20</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67DC2949-ECE0-4106-BC2D-4F92F31460E9}" type="slidenum">
              <a:rPr lang="en-US" smtClean="0"/>
              <a:pPr/>
              <a:t>7</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67DC2949-ECE0-4106-BC2D-4F92F31460E9}" type="slidenum">
              <a:rPr lang="en-US" smtClean="0"/>
              <a:pPr/>
              <a:t>8</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67DC2949-ECE0-4106-BC2D-4F92F31460E9}" type="slidenum">
              <a:rPr lang="en-US" smtClean="0"/>
              <a:pPr/>
              <a:t>9</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67DC2949-ECE0-4106-BC2D-4F92F31460E9}" type="slidenum">
              <a:rPr lang="en-US" smtClean="0"/>
              <a:pPr/>
              <a:t>10</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67DC2949-ECE0-4106-BC2D-4F92F31460E9}" type="slidenum">
              <a:rPr lang="en-US" smtClean="0"/>
              <a:pPr/>
              <a:t>11</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67DC2949-ECE0-4106-BC2D-4F92F31460E9}" type="slidenum">
              <a:rPr lang="en-US" smtClean="0"/>
              <a:pPr/>
              <a:t>12</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67DC2949-ECE0-4106-BC2D-4F92F31460E9}" type="slidenum">
              <a:rPr lang="en-US" smtClean="0"/>
              <a:pPr/>
              <a:t>13</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67DC2949-ECE0-4106-BC2D-4F92F31460E9}" type="slidenum">
              <a:rPr lang="en-US" smtClean="0"/>
              <a:pPr/>
              <a:t>14</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29" name="PlaceHolder 2"/>
          <p:cNvSpPr>
            <a:spLocks noGrp="1"/>
          </p:cNvSpPr>
          <p:nvPr>
            <p:ph/>
          </p:nvPr>
        </p:nvSpPr>
        <p:spPr>
          <a:xfrm>
            <a:off x="609480" y="1604520"/>
            <a:ext cx="109724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30" name="PlaceHolder 3"/>
          <p:cNvSpPr>
            <a:spLocks noGrp="1"/>
          </p:cNvSpPr>
          <p:nvPr>
            <p:ph/>
          </p:nvPr>
        </p:nvSpPr>
        <p:spPr>
          <a:xfrm>
            <a:off x="609480" y="3682080"/>
            <a:ext cx="109724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32"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33"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34"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35" name="PlaceHolder 5"/>
          <p:cNvSpPr>
            <a:spLocks noGrp="1"/>
          </p:cNvSpPr>
          <p:nvPr>
            <p:ph/>
          </p:nvPr>
        </p:nvSpPr>
        <p:spPr>
          <a:xfrm>
            <a:off x="6231960" y="368208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6"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37" name="PlaceHolder 2"/>
          <p:cNvSpPr>
            <a:spLocks noGrp="1"/>
          </p:cNvSpPr>
          <p:nvPr>
            <p:ph/>
          </p:nvPr>
        </p:nvSpPr>
        <p:spPr>
          <a:xfrm>
            <a:off x="609480" y="1604520"/>
            <a:ext cx="35330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38" name="PlaceHolder 3"/>
          <p:cNvSpPr>
            <a:spLocks noGrp="1"/>
          </p:cNvSpPr>
          <p:nvPr>
            <p:ph/>
          </p:nvPr>
        </p:nvSpPr>
        <p:spPr>
          <a:xfrm>
            <a:off x="4319640" y="1604520"/>
            <a:ext cx="35330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39" name="PlaceHolder 4"/>
          <p:cNvSpPr>
            <a:spLocks noGrp="1"/>
          </p:cNvSpPr>
          <p:nvPr>
            <p:ph/>
          </p:nvPr>
        </p:nvSpPr>
        <p:spPr>
          <a:xfrm>
            <a:off x="8029800" y="1604520"/>
            <a:ext cx="35330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40" name="PlaceHolder 5"/>
          <p:cNvSpPr>
            <a:spLocks noGrp="1"/>
          </p:cNvSpPr>
          <p:nvPr>
            <p:ph/>
          </p:nvPr>
        </p:nvSpPr>
        <p:spPr>
          <a:xfrm>
            <a:off x="609480" y="3682080"/>
            <a:ext cx="35330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41" name="PlaceHolder 6"/>
          <p:cNvSpPr>
            <a:spLocks noGrp="1"/>
          </p:cNvSpPr>
          <p:nvPr>
            <p:ph/>
          </p:nvPr>
        </p:nvSpPr>
        <p:spPr>
          <a:xfrm>
            <a:off x="4319640" y="3682080"/>
            <a:ext cx="35330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42" name="PlaceHolder 7"/>
          <p:cNvSpPr>
            <a:spLocks noGrp="1"/>
          </p:cNvSpPr>
          <p:nvPr>
            <p:ph/>
          </p:nvPr>
        </p:nvSpPr>
        <p:spPr>
          <a:xfrm>
            <a:off x="8029800" y="3682080"/>
            <a:ext cx="35330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1"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52" name="PlaceHolder 2"/>
          <p:cNvSpPr>
            <a:spLocks noGrp="1"/>
          </p:cNvSpPr>
          <p:nvPr>
            <p:ph type="subTitle"/>
          </p:nvPr>
        </p:nvSpPr>
        <p:spPr>
          <a:xfrm>
            <a:off x="609480" y="1604520"/>
            <a:ext cx="10972440" cy="3977280"/>
          </a:xfrm>
          <a:prstGeom prst="rect">
            <a:avLst/>
          </a:prstGeom>
          <a:noFill/>
          <a:ln w="0">
            <a:noFill/>
          </a:ln>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54" name="PlaceHolder 2"/>
          <p:cNvSpPr>
            <a:spLocks noGrp="1"/>
          </p:cNvSpPr>
          <p:nvPr>
            <p:ph/>
          </p:nvPr>
        </p:nvSpPr>
        <p:spPr>
          <a:xfrm>
            <a:off x="609480" y="1604520"/>
            <a:ext cx="10972440" cy="397728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56"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57"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8"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9" name="PlaceHolder 1"/>
          <p:cNvSpPr>
            <a:spLocks noGrp="1"/>
          </p:cNvSpPr>
          <p:nvPr>
            <p:ph type="subTitle"/>
          </p:nvPr>
        </p:nvSpPr>
        <p:spPr>
          <a:xfrm>
            <a:off x="609480" y="273600"/>
            <a:ext cx="10972440" cy="5307840"/>
          </a:xfrm>
          <a:prstGeom prst="rect">
            <a:avLst/>
          </a:prstGeom>
          <a:noFill/>
          <a:ln w="0">
            <a:noFill/>
          </a:ln>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61"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62"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63"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7"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8" name="PlaceHolder 2"/>
          <p:cNvSpPr>
            <a:spLocks noGrp="1"/>
          </p:cNvSpPr>
          <p:nvPr>
            <p:ph type="subTitle"/>
          </p:nvPr>
        </p:nvSpPr>
        <p:spPr>
          <a:xfrm>
            <a:off x="609480" y="1604520"/>
            <a:ext cx="10972440" cy="3977280"/>
          </a:xfrm>
          <a:prstGeom prst="rect">
            <a:avLst/>
          </a:prstGeom>
          <a:noFill/>
          <a:ln w="0">
            <a:noFill/>
          </a:ln>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65"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66"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67" name="PlaceHolder 4"/>
          <p:cNvSpPr>
            <a:spLocks noGrp="1"/>
          </p:cNvSpPr>
          <p:nvPr>
            <p:ph/>
          </p:nvPr>
        </p:nvSpPr>
        <p:spPr>
          <a:xfrm>
            <a:off x="6231960" y="368208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8"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69"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70"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71" name="PlaceHolder 4"/>
          <p:cNvSpPr>
            <a:spLocks noGrp="1"/>
          </p:cNvSpPr>
          <p:nvPr>
            <p:ph/>
          </p:nvPr>
        </p:nvSpPr>
        <p:spPr>
          <a:xfrm>
            <a:off x="609480" y="3682080"/>
            <a:ext cx="109724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72"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73" name="PlaceHolder 2"/>
          <p:cNvSpPr>
            <a:spLocks noGrp="1"/>
          </p:cNvSpPr>
          <p:nvPr>
            <p:ph/>
          </p:nvPr>
        </p:nvSpPr>
        <p:spPr>
          <a:xfrm>
            <a:off x="609480" y="1604520"/>
            <a:ext cx="109724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74" name="PlaceHolder 3"/>
          <p:cNvSpPr>
            <a:spLocks noGrp="1"/>
          </p:cNvSpPr>
          <p:nvPr>
            <p:ph/>
          </p:nvPr>
        </p:nvSpPr>
        <p:spPr>
          <a:xfrm>
            <a:off x="609480" y="3682080"/>
            <a:ext cx="109724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76"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77"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78"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79" name="PlaceHolder 5"/>
          <p:cNvSpPr>
            <a:spLocks noGrp="1"/>
          </p:cNvSpPr>
          <p:nvPr>
            <p:ph/>
          </p:nvPr>
        </p:nvSpPr>
        <p:spPr>
          <a:xfrm>
            <a:off x="6231960" y="368208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81" name="PlaceHolder 2"/>
          <p:cNvSpPr>
            <a:spLocks noGrp="1"/>
          </p:cNvSpPr>
          <p:nvPr>
            <p:ph/>
          </p:nvPr>
        </p:nvSpPr>
        <p:spPr>
          <a:xfrm>
            <a:off x="609480" y="1604520"/>
            <a:ext cx="35330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82" name="PlaceHolder 3"/>
          <p:cNvSpPr>
            <a:spLocks noGrp="1"/>
          </p:cNvSpPr>
          <p:nvPr>
            <p:ph/>
          </p:nvPr>
        </p:nvSpPr>
        <p:spPr>
          <a:xfrm>
            <a:off x="4319640" y="1604520"/>
            <a:ext cx="35330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83" name="PlaceHolder 4"/>
          <p:cNvSpPr>
            <a:spLocks noGrp="1"/>
          </p:cNvSpPr>
          <p:nvPr>
            <p:ph/>
          </p:nvPr>
        </p:nvSpPr>
        <p:spPr>
          <a:xfrm>
            <a:off x="8029800" y="1604520"/>
            <a:ext cx="35330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84" name="PlaceHolder 5"/>
          <p:cNvSpPr>
            <a:spLocks noGrp="1"/>
          </p:cNvSpPr>
          <p:nvPr>
            <p:ph/>
          </p:nvPr>
        </p:nvSpPr>
        <p:spPr>
          <a:xfrm>
            <a:off x="609480" y="3682080"/>
            <a:ext cx="35330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85" name="PlaceHolder 6"/>
          <p:cNvSpPr>
            <a:spLocks noGrp="1"/>
          </p:cNvSpPr>
          <p:nvPr>
            <p:ph/>
          </p:nvPr>
        </p:nvSpPr>
        <p:spPr>
          <a:xfrm>
            <a:off x="4319640" y="3682080"/>
            <a:ext cx="35330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86" name="PlaceHolder 7"/>
          <p:cNvSpPr>
            <a:spLocks noGrp="1"/>
          </p:cNvSpPr>
          <p:nvPr>
            <p:ph/>
          </p:nvPr>
        </p:nvSpPr>
        <p:spPr>
          <a:xfrm>
            <a:off x="8029800" y="3682080"/>
            <a:ext cx="35330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10" name="PlaceHolder 2"/>
          <p:cNvSpPr>
            <a:spLocks noGrp="1"/>
          </p:cNvSpPr>
          <p:nvPr>
            <p:ph/>
          </p:nvPr>
        </p:nvSpPr>
        <p:spPr>
          <a:xfrm>
            <a:off x="609480" y="1604520"/>
            <a:ext cx="10972440" cy="397728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12"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13"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5" name="PlaceHolder 1"/>
          <p:cNvSpPr>
            <a:spLocks noGrp="1"/>
          </p:cNvSpPr>
          <p:nvPr>
            <p:ph type="subTitle"/>
          </p:nvPr>
        </p:nvSpPr>
        <p:spPr>
          <a:xfrm>
            <a:off x="609480" y="273600"/>
            <a:ext cx="10972440" cy="5307840"/>
          </a:xfrm>
          <a:prstGeom prst="rect">
            <a:avLst/>
          </a:prstGeom>
          <a:noFill/>
          <a:ln w="0">
            <a:noFill/>
          </a:ln>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17"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18"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19"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21"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22"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23" name="PlaceHolder 4"/>
          <p:cNvSpPr>
            <a:spLocks noGrp="1"/>
          </p:cNvSpPr>
          <p:nvPr>
            <p:ph/>
          </p:nvPr>
        </p:nvSpPr>
        <p:spPr>
          <a:xfrm>
            <a:off x="6231960" y="368208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25"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26"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27" name="PlaceHolder 4"/>
          <p:cNvSpPr>
            <a:spLocks noGrp="1"/>
          </p:cNvSpPr>
          <p:nvPr>
            <p:ph/>
          </p:nvPr>
        </p:nvSpPr>
        <p:spPr>
          <a:xfrm>
            <a:off x="609480" y="3682080"/>
            <a:ext cx="109724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Date Placeholder 3"/>
          <p:cNvSpPr/>
          <p:nvPr/>
        </p:nvSpPr>
        <p:spPr>
          <a:xfrm>
            <a:off x="777240" y="6634440"/>
            <a:ext cx="5781240" cy="220320"/>
          </a:xfrm>
          <a:prstGeom prst="rect">
            <a:avLst/>
          </a:prstGeom>
          <a:solidFill>
            <a:srgbClr val="002060"/>
          </a:solidFill>
          <a:ln w="0">
            <a:noFill/>
          </a:ln>
        </p:spPr>
        <p:style>
          <a:lnRef idx="0">
            <a:scrgbClr r="0" g="0" b="0"/>
          </a:lnRef>
          <a:fillRef idx="0">
            <a:scrgbClr r="0" g="0" b="0"/>
          </a:fillRef>
          <a:effectRef idx="0">
            <a:scrgbClr r="0" g="0" b="0"/>
          </a:effectRef>
          <a:fontRef idx="minor"/>
        </p:style>
      </p:sp>
      <p:sp>
        <p:nvSpPr>
          <p:cNvPr id="8" name="Date Placeholder 3"/>
          <p:cNvSpPr/>
          <p:nvPr/>
        </p:nvSpPr>
        <p:spPr>
          <a:xfrm>
            <a:off x="6559200" y="6634440"/>
            <a:ext cx="5194440" cy="220320"/>
          </a:xfrm>
          <a:prstGeom prst="rect">
            <a:avLst/>
          </a:prstGeom>
          <a:solidFill>
            <a:srgbClr val="008080"/>
          </a:solidFill>
          <a:ln w="0">
            <a:noFill/>
          </a:ln>
        </p:spPr>
        <p:style>
          <a:lnRef idx="0">
            <a:scrgbClr r="0" g="0" b="0"/>
          </a:lnRef>
          <a:fillRef idx="0">
            <a:scrgbClr r="0" g="0" b="0"/>
          </a:fillRef>
          <a:effectRef idx="0">
            <a:scrgbClr r="0" g="0" b="0"/>
          </a:effectRef>
          <a:fontRef idx="minor"/>
        </p:style>
      </p:sp>
      <p:sp>
        <p:nvSpPr>
          <p:cNvPr id="2" name="Date Placeholder 3"/>
          <p:cNvSpPr/>
          <p:nvPr/>
        </p:nvSpPr>
        <p:spPr>
          <a:xfrm>
            <a:off x="11754360" y="6636960"/>
            <a:ext cx="437040" cy="220320"/>
          </a:xfrm>
          <a:prstGeom prst="rect">
            <a:avLst/>
          </a:prstGeom>
          <a:solidFill>
            <a:schemeClr val="accent4"/>
          </a:solidFill>
          <a:ln w="0">
            <a:noFill/>
          </a:ln>
        </p:spPr>
        <p:style>
          <a:lnRef idx="0">
            <a:scrgbClr r="0" g="0" b="0"/>
          </a:lnRef>
          <a:fillRef idx="0">
            <a:scrgbClr r="0" g="0" b="0"/>
          </a:fillRef>
          <a:effectRef idx="0">
            <a:scrgbClr r="0" g="0" b="0"/>
          </a:effectRef>
          <a:fontRef idx="minor"/>
        </p:style>
      </p:sp>
      <p:sp>
        <p:nvSpPr>
          <p:cNvPr id="3" name="Date Placeholder 3"/>
          <p:cNvSpPr/>
          <p:nvPr/>
        </p:nvSpPr>
        <p:spPr>
          <a:xfrm>
            <a:off x="0" y="0"/>
            <a:ext cx="12191400" cy="232200"/>
          </a:xfrm>
          <a:prstGeom prst="rect">
            <a:avLst/>
          </a:prstGeom>
          <a:solidFill>
            <a:srgbClr val="006666"/>
          </a:solidFill>
          <a:ln w="0">
            <a:noFill/>
          </a:ln>
        </p:spPr>
        <p:style>
          <a:lnRef idx="0">
            <a:scrgbClr r="0" g="0" b="0"/>
          </a:lnRef>
          <a:fillRef idx="0">
            <a:scrgbClr r="0" g="0" b="0"/>
          </a:fillRef>
          <a:effectRef idx="0">
            <a:scrgbClr r="0" g="0" b="0"/>
          </a:effectRef>
          <a:fontRef idx="minor"/>
        </p:style>
      </p:sp>
      <p:sp>
        <p:nvSpPr>
          <p:cNvPr id="4" name="Date Placeholder 3"/>
          <p:cNvSpPr/>
          <p:nvPr/>
        </p:nvSpPr>
        <p:spPr>
          <a:xfrm>
            <a:off x="0" y="6634440"/>
            <a:ext cx="776520" cy="220680"/>
          </a:xfrm>
          <a:prstGeom prst="rect">
            <a:avLst/>
          </a:prstGeom>
          <a:solidFill>
            <a:schemeClr val="accent2">
              <a:lumMod val="75000"/>
            </a:schemeClr>
          </a:solidFill>
          <a:ln w="0">
            <a:noFill/>
          </a:ln>
        </p:spPr>
        <p:style>
          <a:lnRef idx="0">
            <a:scrgbClr r="0" g="0" b="0"/>
          </a:lnRef>
          <a:fillRef idx="0">
            <a:scrgbClr r="0" g="0" b="0"/>
          </a:fillRef>
          <a:effectRef idx="0">
            <a:scrgbClr r="0" g="0" b="0"/>
          </a:effectRef>
          <a:fontRef idx="minor"/>
        </p:style>
      </p:sp>
      <p:sp>
        <p:nvSpPr>
          <p:cNvPr id="5"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r>
              <a:rPr lang="en-US" sz="1800" b="0" strike="noStrike" spc="-1">
                <a:solidFill>
                  <a:srgbClr val="000000"/>
                </a:solidFill>
                <a:latin typeface="Arial"/>
              </a:rPr>
              <a:t>Click to edit the title text format</a:t>
            </a:r>
          </a:p>
        </p:txBody>
      </p:sp>
      <p:sp>
        <p:nvSpPr>
          <p:cNvPr id="6" name="PlaceHolder 2"/>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US" sz="2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20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p:bodyStyle/>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3" name="Date Placeholder 3"/>
          <p:cNvSpPr/>
          <p:nvPr/>
        </p:nvSpPr>
        <p:spPr>
          <a:xfrm>
            <a:off x="777240" y="6642720"/>
            <a:ext cx="5653440" cy="214560"/>
          </a:xfrm>
          <a:prstGeom prst="rect">
            <a:avLst/>
          </a:prstGeom>
          <a:solidFill>
            <a:srgbClr val="002060"/>
          </a:solid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600" b="0" strike="noStrike" cap="small" spc="-1">
                <a:solidFill>
                  <a:srgbClr val="FFFFFF"/>
                </a:solidFill>
                <a:latin typeface="Times New Roman"/>
                <a:ea typeface="DejaVu Sans"/>
              </a:rPr>
              <a:t>Dept. of Computer Science and Engineering</a:t>
            </a:r>
            <a:endParaRPr lang="en-IN" sz="1600" b="0" strike="noStrike" spc="-1">
              <a:latin typeface="Arial"/>
            </a:endParaRPr>
          </a:p>
        </p:txBody>
      </p:sp>
      <p:sp>
        <p:nvSpPr>
          <p:cNvPr id="44" name="Date Placeholder 3"/>
          <p:cNvSpPr/>
          <p:nvPr/>
        </p:nvSpPr>
        <p:spPr>
          <a:xfrm>
            <a:off x="6431400" y="6642000"/>
            <a:ext cx="5322240" cy="215280"/>
          </a:xfrm>
          <a:prstGeom prst="rect">
            <a:avLst/>
          </a:prstGeom>
          <a:solidFill>
            <a:srgbClr val="008080"/>
          </a:solid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600" b="0" strike="noStrike" cap="small" spc="-1">
                <a:solidFill>
                  <a:srgbClr val="FFFFFF"/>
                </a:solidFill>
                <a:latin typeface="Times New Roman"/>
                <a:ea typeface="DejaVu Sans"/>
              </a:rPr>
              <a:t>Srinivasa Ramanujan Institute of Technology</a:t>
            </a:r>
            <a:endParaRPr lang="en-IN" sz="1600" b="0" strike="noStrike" spc="-1">
              <a:latin typeface="Arial"/>
            </a:endParaRPr>
          </a:p>
        </p:txBody>
      </p:sp>
      <p:sp>
        <p:nvSpPr>
          <p:cNvPr id="45" name="Date Placeholder 3"/>
          <p:cNvSpPr/>
          <p:nvPr/>
        </p:nvSpPr>
        <p:spPr>
          <a:xfrm>
            <a:off x="11754360" y="6642000"/>
            <a:ext cx="437040" cy="215280"/>
          </a:xfrm>
          <a:prstGeom prst="rect">
            <a:avLst/>
          </a:prstGeom>
          <a:solidFill>
            <a:schemeClr val="accent4"/>
          </a:solid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fld id="{07EA71A6-2940-44D1-881D-4F8745BB0DE6}" type="slidenum">
              <a:rPr lang="en-IN" sz="1600" b="1" strike="noStrike" spc="-1">
                <a:solidFill>
                  <a:srgbClr val="002060"/>
                </a:solidFill>
                <a:latin typeface="Times New Roman"/>
                <a:ea typeface="DejaVu Sans"/>
              </a:rPr>
              <a:pPr algn="ctr">
                <a:lnSpc>
                  <a:spcPct val="100000"/>
                </a:lnSpc>
              </a:pPr>
              <a:t>‹#›</a:t>
            </a:fld>
            <a:endParaRPr lang="en-IN" sz="1600" b="0" strike="noStrike" spc="-1">
              <a:latin typeface="Arial"/>
            </a:endParaRPr>
          </a:p>
        </p:txBody>
      </p:sp>
      <p:sp>
        <p:nvSpPr>
          <p:cNvPr id="46" name="Date Placeholder 3"/>
          <p:cNvSpPr/>
          <p:nvPr/>
        </p:nvSpPr>
        <p:spPr>
          <a:xfrm>
            <a:off x="0" y="0"/>
            <a:ext cx="12191400" cy="232200"/>
          </a:xfrm>
          <a:prstGeom prst="rect">
            <a:avLst/>
          </a:prstGeom>
          <a:solidFill>
            <a:srgbClr val="006666"/>
          </a:solid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IN" sz="1500" b="1" i="1" strike="noStrike" spc="-1" dirty="0" smtClean="0">
                <a:solidFill>
                  <a:srgbClr val="FFFFFF"/>
                </a:solidFill>
                <a:latin typeface="Times New Roman"/>
              </a:rPr>
              <a:t>Decentralized</a:t>
            </a:r>
            <a:r>
              <a:rPr lang="en-IN" sz="1500" b="1" i="1" strike="noStrike" spc="-1" baseline="0" dirty="0" smtClean="0">
                <a:solidFill>
                  <a:srgbClr val="FFFFFF"/>
                </a:solidFill>
                <a:latin typeface="Times New Roman"/>
              </a:rPr>
              <a:t> Traceability and  Direct Marketing of Agricultural Supply Chain</a:t>
            </a:r>
            <a:endParaRPr lang="en-IN" sz="1500" b="0" strike="noStrike" spc="-1" dirty="0">
              <a:latin typeface="Arial"/>
            </a:endParaRPr>
          </a:p>
        </p:txBody>
      </p:sp>
      <p:pic>
        <p:nvPicPr>
          <p:cNvPr id="47" name="Picture 5"/>
          <p:cNvPicPr/>
          <p:nvPr/>
        </p:nvPicPr>
        <p:blipFill>
          <a:blip r:embed="rId14"/>
          <a:stretch/>
        </p:blipFill>
        <p:spPr>
          <a:xfrm>
            <a:off x="11506320" y="5956200"/>
            <a:ext cx="685080" cy="685080"/>
          </a:xfrm>
          <a:prstGeom prst="rect">
            <a:avLst/>
          </a:prstGeom>
          <a:ln w="0">
            <a:noFill/>
          </a:ln>
        </p:spPr>
      </p:pic>
      <p:sp>
        <p:nvSpPr>
          <p:cNvPr id="48" name="Date Placeholder 3"/>
          <p:cNvSpPr/>
          <p:nvPr/>
        </p:nvSpPr>
        <p:spPr>
          <a:xfrm>
            <a:off x="0" y="6642720"/>
            <a:ext cx="776520" cy="214560"/>
          </a:xfrm>
          <a:prstGeom prst="rect">
            <a:avLst/>
          </a:prstGeom>
          <a:solidFill>
            <a:schemeClr val="accent2">
              <a:lumMod val="75000"/>
            </a:schemeClr>
          </a:solid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IN" sz="1600" b="0" strike="noStrike" cap="small" spc="-1" dirty="0" smtClean="0">
                <a:solidFill>
                  <a:srgbClr val="FFFFFF"/>
                </a:solidFill>
                <a:latin typeface="Times New Roman"/>
              </a:rPr>
              <a:t>B-8</a:t>
            </a:r>
            <a:endParaRPr lang="en-IN" sz="1600" b="0" strike="noStrike" spc="-1" dirty="0">
              <a:latin typeface="Arial"/>
            </a:endParaRPr>
          </a:p>
        </p:txBody>
      </p:sp>
      <p:sp>
        <p:nvSpPr>
          <p:cNvPr id="49"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r>
              <a:rPr lang="en-US" sz="1800" b="0" strike="noStrike" spc="-1">
                <a:solidFill>
                  <a:srgbClr val="000000"/>
                </a:solidFill>
                <a:latin typeface="Arial"/>
              </a:rPr>
              <a:t>Click to edit the title text format</a:t>
            </a:r>
          </a:p>
        </p:txBody>
      </p:sp>
      <p:sp>
        <p:nvSpPr>
          <p:cNvPr id="50" name="PlaceHolder 2"/>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US" sz="2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20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p:bodyStyle/>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3.xml"/><Relationship Id="rId4" Type="http://schemas.openxmlformats.org/officeDocument/2006/relationships/image" Target="../media/image12.png"/></Relationships>
</file>

<file path=ppt/slides/_rels/slide2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3.xml"/><Relationship Id="rId4" Type="http://schemas.openxmlformats.org/officeDocument/2006/relationships/image" Target="../media/image15.png"/></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3.xml"/><Relationship Id="rId4" Type="http://schemas.openxmlformats.org/officeDocument/2006/relationships/image" Target="../media/image18.png"/></Relationships>
</file>

<file path=ppt/slides/_rels/slide2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13.xml"/><Relationship Id="rId4" Type="http://schemas.openxmlformats.org/officeDocument/2006/relationships/image" Target="../media/image25.png"/></Relationships>
</file>

<file path=ppt/slides/_rels/slide32.xml.rels><?xml version="1.0" encoding="UTF-8" standalone="yes"?>
<Relationships xmlns="http://schemas.openxmlformats.org/package/2006/relationships"><Relationship Id="rId2" Type="http://schemas.openxmlformats.org/officeDocument/2006/relationships/hyperlink" Target="file:///C:\Users\91630\Downloads\final%20paper-b8%20(1).pdf" TargetMode="External"/><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3" Type="http://schemas.openxmlformats.org/officeDocument/2006/relationships/hyperlink" Target="https://ieeexplore.ieee.org/stamp/stamp.jsp?arnumber=8718621" TargetMode="External"/><Relationship Id="rId2" Type="http://schemas.openxmlformats.org/officeDocument/2006/relationships/hyperlink" Target="https://ieeexplore.ieee.org/document/9395886" TargetMode="External"/><Relationship Id="rId1" Type="http://schemas.openxmlformats.org/officeDocument/2006/relationships/slideLayout" Target="../slideLayouts/slideLayout13.xml"/><Relationship Id="rId6" Type="http://schemas.openxmlformats.org/officeDocument/2006/relationships/hyperlink" Target="https://www.semanticscholar.org/paper/A-Safe-and-Efficient-Storage-Scheme-Based-on-and-Hao-Sun/759117d27b07ace9d2fa58fa4b7ff6f08bc7a326" TargetMode="External"/><Relationship Id="rId5" Type="http://schemas.openxmlformats.org/officeDocument/2006/relationships/hyperlink" Target="https://ieeexplore.ieee.org/abstract/document/7996119" TargetMode="External"/><Relationship Id="rId4" Type="http://schemas.openxmlformats.org/officeDocument/2006/relationships/hyperlink" Target="https://ieeexplore.ieee.org/document/8373021" TargetMode="External"/></Relationships>
</file>

<file path=ppt/slides/_rels/slide35.xml.rels><?xml version="1.0" encoding="UTF-8" standalone="yes"?>
<Relationships xmlns="http://schemas.openxmlformats.org/package/2006/relationships"><Relationship Id="rId3" Type="http://schemas.openxmlformats.org/officeDocument/2006/relationships/hyperlink" Target="https://github.com/SRIT-CSE/IOT-RFID.git" TargetMode="External"/><Relationship Id="rId2" Type="http://schemas.openxmlformats.org/officeDocument/2006/relationships/image" Target="../media/image27.png"/><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Subtitle 11"/>
          <p:cNvSpPr/>
          <p:nvPr/>
        </p:nvSpPr>
        <p:spPr>
          <a:xfrm>
            <a:off x="3667108" y="1615320"/>
            <a:ext cx="2571768" cy="5839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rmAutofit fontScale="97500" lnSpcReduction="10000"/>
          </a:bodyPr>
          <a:lstStyle/>
          <a:p>
            <a:pPr algn="ctr">
              <a:lnSpc>
                <a:spcPct val="90000"/>
              </a:lnSpc>
              <a:spcBef>
                <a:spcPts val="300"/>
              </a:spcBef>
              <a:tabLst>
                <a:tab pos="0" algn="l"/>
              </a:tabLst>
            </a:pPr>
            <a:r>
              <a:rPr lang="en-IN" sz="2290" b="0" strike="noStrike" spc="-1" dirty="0" smtClean="0">
                <a:solidFill>
                  <a:srgbClr val="000000"/>
                </a:solidFill>
                <a:latin typeface="Times New Roman"/>
              </a:rPr>
              <a:t>N. Sai Charan Reddy</a:t>
            </a:r>
            <a:endParaRPr lang="en-IN" sz="2290" b="0" strike="noStrike" spc="-1" dirty="0">
              <a:latin typeface="Arial"/>
            </a:endParaRPr>
          </a:p>
          <a:p>
            <a:pPr algn="ctr">
              <a:lnSpc>
                <a:spcPct val="90000"/>
              </a:lnSpc>
              <a:spcBef>
                <a:spcPts val="300"/>
              </a:spcBef>
              <a:tabLst>
                <a:tab pos="0" algn="l"/>
              </a:tabLst>
            </a:pPr>
            <a:r>
              <a:rPr lang="en-US" sz="1200" b="0" strike="noStrike" spc="-1" dirty="0">
                <a:solidFill>
                  <a:srgbClr val="000000"/>
                </a:solidFill>
                <a:latin typeface="Times New Roman"/>
                <a:ea typeface="DejaVu Sans"/>
              </a:rPr>
              <a:t>Roll No. </a:t>
            </a:r>
            <a:r>
              <a:rPr lang="en-US" sz="1200" spc="-1" dirty="0" smtClean="0">
                <a:solidFill>
                  <a:srgbClr val="000000"/>
                </a:solidFill>
                <a:latin typeface="Times New Roman"/>
                <a:ea typeface="DejaVu Sans"/>
              </a:rPr>
              <a:t>2041A0584</a:t>
            </a:r>
            <a:endParaRPr lang="en-IN" sz="1200" b="0" strike="noStrike" spc="-1" dirty="0">
              <a:latin typeface="Arial"/>
            </a:endParaRPr>
          </a:p>
        </p:txBody>
      </p:sp>
      <p:sp>
        <p:nvSpPr>
          <p:cNvPr id="88" name="Subtitle 11"/>
          <p:cNvSpPr/>
          <p:nvPr/>
        </p:nvSpPr>
        <p:spPr>
          <a:xfrm>
            <a:off x="3759480" y="2475720"/>
            <a:ext cx="4672080" cy="897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gn="ctr">
              <a:lnSpc>
                <a:spcPct val="90000"/>
              </a:lnSpc>
              <a:spcBef>
                <a:spcPts val="300"/>
              </a:spcBef>
              <a:tabLst>
                <a:tab pos="0" algn="l"/>
              </a:tabLst>
            </a:pPr>
            <a:r>
              <a:rPr lang="en-US" sz="1400" b="0" i="1" strike="noStrike" spc="-1" dirty="0">
                <a:solidFill>
                  <a:srgbClr val="000000"/>
                </a:solidFill>
                <a:latin typeface="Times New Roman"/>
                <a:ea typeface="DejaVu Sans"/>
              </a:rPr>
              <a:t>Under the guidance </a:t>
            </a:r>
            <a:r>
              <a:rPr lang="en-US" sz="1400" b="0" i="1" strike="noStrike" spc="-1" dirty="0" smtClean="0">
                <a:solidFill>
                  <a:srgbClr val="000000"/>
                </a:solidFill>
                <a:latin typeface="Times New Roman"/>
                <a:ea typeface="DejaVu Sans"/>
              </a:rPr>
              <a:t>of</a:t>
            </a:r>
            <a:endParaRPr lang="en-IN" sz="1400" b="0" strike="noStrike" spc="-1" dirty="0" smtClean="0">
              <a:latin typeface="Arial"/>
            </a:endParaRPr>
          </a:p>
          <a:p>
            <a:pPr algn="ctr">
              <a:lnSpc>
                <a:spcPct val="90000"/>
              </a:lnSpc>
              <a:spcBef>
                <a:spcPts val="300"/>
              </a:spcBef>
              <a:tabLst>
                <a:tab pos="0" algn="l"/>
              </a:tabLst>
            </a:pPr>
            <a:r>
              <a:rPr lang="en-US" sz="2400" spc="-1" dirty="0">
                <a:solidFill>
                  <a:srgbClr val="000000"/>
                </a:solidFill>
                <a:latin typeface="Times New Roman"/>
                <a:ea typeface="DejaVu Sans"/>
              </a:rPr>
              <a:t>M</a:t>
            </a:r>
            <a:r>
              <a:rPr lang="en-US" sz="2400" b="0" strike="noStrike" spc="-1" dirty="0" smtClean="0">
                <a:solidFill>
                  <a:srgbClr val="000000"/>
                </a:solidFill>
                <a:latin typeface="Times New Roman"/>
                <a:ea typeface="DejaVu Sans"/>
              </a:rPr>
              <a:t>r. M. Narasimhulu </a:t>
            </a:r>
            <a:r>
              <a:rPr lang="en-US" sz="1400" b="0" strike="noStrike" spc="-1" dirty="0" smtClean="0">
                <a:solidFill>
                  <a:srgbClr val="000000"/>
                </a:solidFill>
                <a:latin typeface="Times New Roman"/>
                <a:ea typeface="DejaVu Sans"/>
              </a:rPr>
              <a:t>M.Tech (Ph.D)</a:t>
            </a:r>
            <a:endParaRPr lang="en-IN" sz="1400" b="0" strike="noStrike" spc="-1" dirty="0" smtClean="0">
              <a:latin typeface="Arial"/>
            </a:endParaRPr>
          </a:p>
          <a:p>
            <a:pPr algn="ctr">
              <a:lnSpc>
                <a:spcPct val="90000"/>
              </a:lnSpc>
              <a:spcBef>
                <a:spcPts val="201"/>
              </a:spcBef>
              <a:tabLst>
                <a:tab pos="0" algn="l"/>
              </a:tabLst>
            </a:pPr>
            <a:r>
              <a:rPr lang="en-IN" sz="1400" b="0" strike="noStrike" spc="-1" dirty="0" smtClean="0">
                <a:solidFill>
                  <a:srgbClr val="000000"/>
                </a:solidFill>
                <a:latin typeface="Times New Roman"/>
                <a:ea typeface="DejaVu Sans"/>
              </a:rPr>
              <a:t>Associate  </a:t>
            </a:r>
            <a:r>
              <a:rPr lang="en-IN" sz="1400" b="0" strike="noStrike" spc="-1" dirty="0">
                <a:solidFill>
                  <a:srgbClr val="000000"/>
                </a:solidFill>
                <a:latin typeface="Times New Roman"/>
                <a:ea typeface="DejaVu Sans"/>
              </a:rPr>
              <a:t>Professor</a:t>
            </a:r>
            <a:endParaRPr lang="en-IN" sz="1400" b="0" strike="noStrike" spc="-1" dirty="0">
              <a:latin typeface="Arial"/>
            </a:endParaRPr>
          </a:p>
        </p:txBody>
      </p:sp>
      <p:sp>
        <p:nvSpPr>
          <p:cNvPr id="89" name="Subtitle 11"/>
          <p:cNvSpPr/>
          <p:nvPr/>
        </p:nvSpPr>
        <p:spPr>
          <a:xfrm>
            <a:off x="1514520" y="5162400"/>
            <a:ext cx="9162360" cy="1426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rmAutofit fontScale="57000" lnSpcReduction="20000"/>
          </a:bodyPr>
          <a:lstStyle/>
          <a:p>
            <a:pPr algn="ctr">
              <a:lnSpc>
                <a:spcPct val="90000"/>
              </a:lnSpc>
              <a:spcBef>
                <a:spcPts val="499"/>
              </a:spcBef>
              <a:tabLst>
                <a:tab pos="0" algn="l"/>
              </a:tabLst>
            </a:pPr>
            <a:r>
              <a:rPr lang="en-US" sz="4200" b="0" strike="noStrike" spc="-1" dirty="0">
                <a:solidFill>
                  <a:srgbClr val="000000"/>
                </a:solidFill>
                <a:latin typeface="Times New Roman"/>
                <a:ea typeface="DejaVu Sans"/>
              </a:rPr>
              <a:t>Department of Computer Science and Engineering      </a:t>
            </a:r>
            <a:endParaRPr lang="en-IN" sz="4200" b="0" strike="noStrike" spc="-1" dirty="0">
              <a:latin typeface="Arial"/>
            </a:endParaRPr>
          </a:p>
          <a:p>
            <a:pPr algn="ctr">
              <a:lnSpc>
                <a:spcPct val="90000"/>
              </a:lnSpc>
              <a:spcBef>
                <a:spcPts val="499"/>
              </a:spcBef>
              <a:tabLst>
                <a:tab pos="0" algn="l"/>
              </a:tabLst>
            </a:pPr>
            <a:r>
              <a:rPr lang="en-US" sz="6500" b="0" strike="noStrike" spc="-1" dirty="0" err="1">
                <a:solidFill>
                  <a:srgbClr val="FF0000"/>
                </a:solidFill>
                <a:latin typeface="Times New Roman"/>
                <a:ea typeface="DejaVu Sans"/>
              </a:rPr>
              <a:t>Srinivasa</a:t>
            </a:r>
            <a:r>
              <a:rPr lang="en-US" sz="6500" b="0" strike="noStrike" spc="-1" dirty="0">
                <a:solidFill>
                  <a:srgbClr val="FF0000"/>
                </a:solidFill>
                <a:latin typeface="Times New Roman"/>
                <a:ea typeface="DejaVu Sans"/>
              </a:rPr>
              <a:t> </a:t>
            </a:r>
            <a:r>
              <a:rPr lang="en-US" sz="6500" b="0" strike="noStrike" spc="-1" dirty="0" err="1">
                <a:solidFill>
                  <a:srgbClr val="FF0000"/>
                </a:solidFill>
                <a:latin typeface="Times New Roman"/>
                <a:ea typeface="DejaVu Sans"/>
              </a:rPr>
              <a:t>Ramanujan</a:t>
            </a:r>
            <a:r>
              <a:rPr lang="en-US" sz="6500" b="0" strike="noStrike" spc="-1" dirty="0">
                <a:solidFill>
                  <a:srgbClr val="FF0000"/>
                </a:solidFill>
                <a:latin typeface="Times New Roman"/>
                <a:ea typeface="DejaVu Sans"/>
              </a:rPr>
              <a:t> Institute of Technology</a:t>
            </a:r>
            <a:endParaRPr lang="en-IN" sz="6500" b="0" strike="noStrike" spc="-1" dirty="0">
              <a:latin typeface="Arial"/>
            </a:endParaRPr>
          </a:p>
          <a:p>
            <a:pPr algn="ctr">
              <a:lnSpc>
                <a:spcPct val="90000"/>
              </a:lnSpc>
              <a:spcBef>
                <a:spcPts val="300"/>
              </a:spcBef>
              <a:tabLst>
                <a:tab pos="0" algn="l"/>
              </a:tabLst>
            </a:pPr>
            <a:r>
              <a:rPr lang="en-US" sz="1800" b="1" strike="noStrike" spc="-1" dirty="0">
                <a:solidFill>
                  <a:srgbClr val="000000"/>
                </a:solidFill>
                <a:latin typeface="Times New Roman"/>
                <a:ea typeface="Times New Roman"/>
              </a:rPr>
              <a:t>(</a:t>
            </a:r>
            <a:r>
              <a:rPr lang="en-US" sz="2000" b="1" strike="noStrike" spc="-1" dirty="0">
                <a:solidFill>
                  <a:srgbClr val="000000"/>
                </a:solidFill>
                <a:latin typeface="Verdana"/>
                <a:ea typeface="Times New Roman"/>
              </a:rPr>
              <a:t>Autonomous)</a:t>
            </a:r>
            <a:endParaRPr lang="en-IN" sz="2000" b="0" strike="noStrike" spc="-1" dirty="0">
              <a:latin typeface="Arial"/>
            </a:endParaRPr>
          </a:p>
          <a:p>
            <a:pPr algn="ctr">
              <a:lnSpc>
                <a:spcPct val="90000"/>
              </a:lnSpc>
              <a:spcBef>
                <a:spcPts val="1001"/>
              </a:spcBef>
              <a:spcAft>
                <a:spcPts val="99"/>
              </a:spcAft>
              <a:tabLst>
                <a:tab pos="0" algn="l"/>
              </a:tabLst>
            </a:pPr>
            <a:r>
              <a:rPr lang="en-US" sz="2500" b="1" strike="noStrike" spc="-1" dirty="0">
                <a:solidFill>
                  <a:srgbClr val="1F4E79"/>
                </a:solidFill>
                <a:latin typeface="Times New Roman"/>
                <a:ea typeface="Times New Roman"/>
              </a:rPr>
              <a:t>2023 - 2024</a:t>
            </a:r>
            <a:endParaRPr lang="en-IN" sz="2500" b="0" strike="noStrike" spc="-1" dirty="0">
              <a:latin typeface="Arial"/>
            </a:endParaRPr>
          </a:p>
          <a:p>
            <a:pPr algn="ctr">
              <a:lnSpc>
                <a:spcPct val="90000"/>
              </a:lnSpc>
              <a:spcBef>
                <a:spcPts val="1001"/>
              </a:spcBef>
              <a:tabLst>
                <a:tab pos="0" algn="l"/>
              </a:tabLst>
            </a:pPr>
            <a:endParaRPr lang="en-IN" sz="2500" b="0" strike="noStrike" spc="-1" dirty="0">
              <a:latin typeface="Arial"/>
            </a:endParaRPr>
          </a:p>
        </p:txBody>
      </p:sp>
      <p:sp>
        <p:nvSpPr>
          <p:cNvPr id="90" name="Subtitle 11"/>
          <p:cNvSpPr/>
          <p:nvPr/>
        </p:nvSpPr>
        <p:spPr>
          <a:xfrm>
            <a:off x="881026" y="1598760"/>
            <a:ext cx="2286016" cy="5842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rmAutofit fontScale="88000" lnSpcReduction="10000"/>
          </a:bodyPr>
          <a:lstStyle/>
          <a:p>
            <a:pPr algn="ctr">
              <a:lnSpc>
                <a:spcPct val="90000"/>
              </a:lnSpc>
              <a:spcBef>
                <a:spcPts val="300"/>
              </a:spcBef>
              <a:tabLst>
                <a:tab pos="0" algn="l"/>
              </a:tabLst>
            </a:pPr>
            <a:r>
              <a:rPr lang="en-IN" sz="2600" spc="-1" dirty="0" smtClean="0">
                <a:solidFill>
                  <a:srgbClr val="000000"/>
                </a:solidFill>
                <a:latin typeface="Times New Roman"/>
              </a:rPr>
              <a:t>S. Shabana</a:t>
            </a:r>
            <a:endParaRPr lang="en-IN" sz="2600" b="0" strike="noStrike" spc="-1" dirty="0">
              <a:latin typeface="Arial"/>
            </a:endParaRPr>
          </a:p>
          <a:p>
            <a:pPr algn="ctr">
              <a:lnSpc>
                <a:spcPct val="90000"/>
              </a:lnSpc>
              <a:spcBef>
                <a:spcPts val="300"/>
              </a:spcBef>
              <a:tabLst>
                <a:tab pos="0" algn="l"/>
              </a:tabLst>
            </a:pPr>
            <a:r>
              <a:rPr lang="en-US" sz="1200" b="0" strike="noStrike" spc="-1" dirty="0">
                <a:solidFill>
                  <a:srgbClr val="000000"/>
                </a:solidFill>
                <a:latin typeface="Times New Roman"/>
                <a:ea typeface="DejaVu Sans"/>
              </a:rPr>
              <a:t>Roll No. </a:t>
            </a:r>
            <a:r>
              <a:rPr lang="en-US" sz="1200" spc="-1" dirty="0" smtClean="0">
                <a:solidFill>
                  <a:srgbClr val="000000"/>
                </a:solidFill>
                <a:latin typeface="Times New Roman"/>
                <a:ea typeface="DejaVu Sans"/>
              </a:rPr>
              <a:t>204G1A0595</a:t>
            </a:r>
            <a:endParaRPr lang="en-IN" sz="1200" b="0" strike="noStrike" spc="-1" dirty="0">
              <a:latin typeface="Arial"/>
            </a:endParaRPr>
          </a:p>
        </p:txBody>
      </p:sp>
      <p:sp>
        <p:nvSpPr>
          <p:cNvPr id="91" name="Subtitle 11"/>
          <p:cNvSpPr/>
          <p:nvPr/>
        </p:nvSpPr>
        <p:spPr>
          <a:xfrm>
            <a:off x="6524628" y="1625760"/>
            <a:ext cx="2428892" cy="5842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rmAutofit fontScale="80500" lnSpcReduction="10000"/>
          </a:bodyPr>
          <a:lstStyle/>
          <a:p>
            <a:pPr algn="ctr">
              <a:lnSpc>
                <a:spcPct val="90000"/>
              </a:lnSpc>
              <a:spcBef>
                <a:spcPts val="300"/>
              </a:spcBef>
              <a:tabLst>
                <a:tab pos="0" algn="l"/>
              </a:tabLst>
            </a:pPr>
            <a:r>
              <a:rPr lang="en-IN" sz="2600" spc="-1" dirty="0" smtClean="0">
                <a:solidFill>
                  <a:srgbClr val="000000"/>
                </a:solidFill>
                <a:latin typeface="Times New Roman"/>
              </a:rPr>
              <a:t>G. Sai Pranav Reddy</a:t>
            </a:r>
            <a:endParaRPr lang="en-IN" sz="2600" b="0" strike="noStrike" spc="-1" dirty="0">
              <a:latin typeface="Arial"/>
            </a:endParaRPr>
          </a:p>
          <a:p>
            <a:pPr algn="ctr">
              <a:lnSpc>
                <a:spcPct val="90000"/>
              </a:lnSpc>
              <a:spcBef>
                <a:spcPts val="300"/>
              </a:spcBef>
              <a:tabLst>
                <a:tab pos="0" algn="l"/>
              </a:tabLst>
            </a:pPr>
            <a:r>
              <a:rPr lang="en-US" sz="1200" b="0" strike="noStrike" spc="-1" dirty="0">
                <a:solidFill>
                  <a:srgbClr val="000000"/>
                </a:solidFill>
                <a:latin typeface="Times New Roman"/>
                <a:ea typeface="DejaVu Sans"/>
              </a:rPr>
              <a:t>Roll No. </a:t>
            </a:r>
            <a:r>
              <a:rPr lang="en-US" sz="1200" spc="-1" dirty="0" smtClean="0">
                <a:solidFill>
                  <a:srgbClr val="000000"/>
                </a:solidFill>
                <a:latin typeface="Times New Roman"/>
                <a:ea typeface="DejaVu Sans"/>
              </a:rPr>
              <a:t>204G1A0590</a:t>
            </a:r>
            <a:endParaRPr lang="en-IN" sz="1200" b="0" strike="noStrike" spc="-1" dirty="0">
              <a:latin typeface="Arial"/>
            </a:endParaRPr>
          </a:p>
        </p:txBody>
      </p:sp>
      <p:sp>
        <p:nvSpPr>
          <p:cNvPr id="92" name="Subtitle 11"/>
          <p:cNvSpPr/>
          <p:nvPr/>
        </p:nvSpPr>
        <p:spPr>
          <a:xfrm>
            <a:off x="320760" y="1598760"/>
            <a:ext cx="2382120" cy="5839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rmAutofit fontScale="95500"/>
          </a:bodyPr>
          <a:lstStyle/>
          <a:p>
            <a:pPr algn="ctr">
              <a:lnSpc>
                <a:spcPct val="90000"/>
              </a:lnSpc>
              <a:spcBef>
                <a:spcPts val="300"/>
              </a:spcBef>
              <a:tabLst>
                <a:tab pos="0" algn="l"/>
              </a:tabLst>
            </a:pPr>
            <a:endParaRPr lang="en-IN" sz="2600" b="0" strike="noStrike" spc="-1" dirty="0">
              <a:latin typeface="Arial"/>
            </a:endParaRPr>
          </a:p>
          <a:p>
            <a:pPr algn="ctr">
              <a:lnSpc>
                <a:spcPct val="90000"/>
              </a:lnSpc>
              <a:spcBef>
                <a:spcPts val="300"/>
              </a:spcBef>
              <a:tabLst>
                <a:tab pos="0" algn="l"/>
              </a:tabLst>
            </a:pPr>
            <a:endParaRPr lang="en-IN" sz="1200" b="0" strike="noStrike" spc="-1" dirty="0">
              <a:latin typeface="Arial"/>
            </a:endParaRPr>
          </a:p>
        </p:txBody>
      </p:sp>
      <p:sp>
        <p:nvSpPr>
          <p:cNvPr id="93" name="Rectangle: Rounded Corners 16"/>
          <p:cNvSpPr/>
          <p:nvPr/>
        </p:nvSpPr>
        <p:spPr>
          <a:xfrm>
            <a:off x="754920" y="335160"/>
            <a:ext cx="10527480" cy="857160"/>
          </a:xfrm>
          <a:prstGeom prst="roundRect">
            <a:avLst>
              <a:gd name="adj" fmla="val 16667"/>
            </a:avLst>
          </a:prstGeom>
          <a:solidFill>
            <a:srgbClr val="FF6600"/>
          </a:solidFill>
          <a:ln w="0">
            <a:noFill/>
          </a:ln>
          <a:effectLst>
            <a:outerShdw blurRad="57240" dist="19080" dir="5400000" algn="ctr" rotWithShape="0">
              <a:srgbClr val="000000">
                <a:alpha val="63000"/>
              </a:srgbClr>
            </a:outerShdw>
          </a:effectLst>
        </p:spPr>
        <p:style>
          <a:lnRef idx="0">
            <a:schemeClr val="accent6"/>
          </a:lnRef>
          <a:fillRef idx="3">
            <a:schemeClr val="accent6"/>
          </a:fillRef>
          <a:effectRef idx="3">
            <a:schemeClr val="accent6"/>
          </a:effectRef>
          <a:fontRef idx="minor"/>
        </p:style>
        <p:txBody>
          <a:bodyPr lIns="90000" tIns="45000" rIns="90000" bIns="45000" anchor="ctr">
            <a:noAutofit/>
          </a:bodyPr>
          <a:lstStyle/>
          <a:p>
            <a:pPr algn="ctr">
              <a:lnSpc>
                <a:spcPct val="100000"/>
              </a:lnSpc>
            </a:pPr>
            <a:r>
              <a:rPr lang="en-IN" sz="2400" spc="-1" dirty="0" smtClean="0">
                <a:solidFill>
                  <a:srgbClr val="FFFFFF"/>
                </a:solidFill>
                <a:latin typeface="Times New Roman"/>
              </a:rPr>
              <a:t>Decentralized Traceability and Direct Marketing of Agricultural Supply Chain</a:t>
            </a:r>
            <a:endParaRPr lang="en-IN" sz="2400" b="0" strike="noStrike" spc="-1" dirty="0">
              <a:latin typeface="Arial"/>
            </a:endParaRPr>
          </a:p>
        </p:txBody>
      </p:sp>
      <p:sp>
        <p:nvSpPr>
          <p:cNvPr id="94" name="Rectangle 17"/>
          <p:cNvSpPr/>
          <p:nvPr/>
        </p:nvSpPr>
        <p:spPr>
          <a:xfrm>
            <a:off x="2714760" y="1261800"/>
            <a:ext cx="6761520" cy="3499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a:lnSpc>
                <a:spcPct val="107000"/>
              </a:lnSpc>
              <a:spcBef>
                <a:spcPts val="499"/>
              </a:spcBef>
              <a:spcAft>
                <a:spcPts val="499"/>
              </a:spcAft>
            </a:pPr>
            <a:r>
              <a:rPr lang="en-IN" sz="1600" b="0" i="1" strike="noStrike" spc="-1">
                <a:solidFill>
                  <a:srgbClr val="000000"/>
                </a:solidFill>
                <a:latin typeface="Times New Roman"/>
                <a:ea typeface="Calibri"/>
              </a:rPr>
              <a:t>by</a:t>
            </a:r>
            <a:endParaRPr lang="en-IN" sz="1600" b="0" strike="noStrike" spc="-1">
              <a:latin typeface="Arial"/>
            </a:endParaRPr>
          </a:p>
        </p:txBody>
      </p:sp>
      <p:pic>
        <p:nvPicPr>
          <p:cNvPr id="95" name="Picture 4"/>
          <p:cNvPicPr/>
          <p:nvPr/>
        </p:nvPicPr>
        <p:blipFill>
          <a:blip r:embed="rId2"/>
          <a:stretch/>
        </p:blipFill>
        <p:spPr>
          <a:xfrm>
            <a:off x="5174280" y="3476880"/>
            <a:ext cx="1842840" cy="1684800"/>
          </a:xfrm>
          <a:prstGeom prst="rect">
            <a:avLst/>
          </a:prstGeom>
          <a:ln w="0">
            <a:noFill/>
          </a:ln>
        </p:spPr>
      </p:pic>
      <p:sp>
        <p:nvSpPr>
          <p:cNvPr id="96" name="Subtitle 11"/>
          <p:cNvSpPr/>
          <p:nvPr/>
        </p:nvSpPr>
        <p:spPr>
          <a:xfrm>
            <a:off x="9349920" y="1636560"/>
            <a:ext cx="2016720" cy="5842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rmAutofit fontScale="94500" lnSpcReduction="10000"/>
          </a:bodyPr>
          <a:lstStyle/>
          <a:p>
            <a:pPr algn="ctr">
              <a:lnSpc>
                <a:spcPct val="90000"/>
              </a:lnSpc>
              <a:spcBef>
                <a:spcPts val="300"/>
              </a:spcBef>
              <a:tabLst>
                <a:tab pos="0" algn="l"/>
              </a:tabLst>
            </a:pPr>
            <a:r>
              <a:rPr lang="en-IN" sz="2600" spc="-1" dirty="0" smtClean="0">
                <a:solidFill>
                  <a:srgbClr val="000000"/>
                </a:solidFill>
                <a:latin typeface="Times New Roman"/>
              </a:rPr>
              <a:t>C. Sushmitha</a:t>
            </a:r>
            <a:endParaRPr lang="en-IN" sz="2600" b="0" strike="noStrike" spc="-1" dirty="0">
              <a:latin typeface="Arial"/>
            </a:endParaRPr>
          </a:p>
          <a:p>
            <a:pPr algn="ctr">
              <a:lnSpc>
                <a:spcPct val="90000"/>
              </a:lnSpc>
              <a:spcBef>
                <a:spcPts val="300"/>
              </a:spcBef>
              <a:tabLst>
                <a:tab pos="0" algn="l"/>
              </a:tabLst>
            </a:pPr>
            <a:r>
              <a:rPr lang="en-US" sz="1200" b="0" strike="noStrike" spc="-1" dirty="0">
                <a:solidFill>
                  <a:srgbClr val="000000"/>
                </a:solidFill>
                <a:latin typeface="Times New Roman"/>
                <a:ea typeface="DejaVu Sans"/>
              </a:rPr>
              <a:t>Roll No. </a:t>
            </a:r>
            <a:r>
              <a:rPr lang="en-US" sz="1200" spc="-1" dirty="0" smtClean="0">
                <a:solidFill>
                  <a:srgbClr val="000000"/>
                </a:solidFill>
                <a:latin typeface="Times New Roman"/>
                <a:ea typeface="DejaVu Sans"/>
              </a:rPr>
              <a:t>204G1A05A6</a:t>
            </a:r>
            <a:endParaRPr lang="en-IN" sz="1200" b="0" strike="noStrike" spc="-1" dirty="0">
              <a:latin typeface="Arial"/>
            </a:endParaRPr>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PlaceHolder 1"/>
          <p:cNvSpPr>
            <a:spLocks noGrp="1"/>
          </p:cNvSpPr>
          <p:nvPr>
            <p:ph type="title" idx="4294967295"/>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4400" spc="-1" dirty="0" smtClean="0">
                <a:solidFill>
                  <a:schemeClr val="bg1"/>
                </a:solidFill>
                <a:latin typeface="Times New Roman"/>
                <a:ea typeface="DejaVu Sans"/>
              </a:rPr>
              <a:t>Proposed system</a:t>
            </a:r>
            <a:r>
              <a:rPr lang="en-US" sz="4400" b="0" strike="noStrike" spc="-1" dirty="0" smtClean="0">
                <a:solidFill>
                  <a:schemeClr val="bg1"/>
                </a:solidFill>
                <a:latin typeface="Times New Roman"/>
                <a:ea typeface="DejaVu Sans"/>
              </a:rPr>
              <a:t> </a:t>
            </a:r>
            <a:endParaRPr lang="en-US" sz="4400" b="0" strike="noStrike" spc="-1" dirty="0">
              <a:solidFill>
                <a:schemeClr val="bg1"/>
              </a:solidFill>
              <a:latin typeface="Arial"/>
            </a:endParaRPr>
          </a:p>
        </p:txBody>
      </p:sp>
      <p:sp>
        <p:nvSpPr>
          <p:cNvPr id="106" name="PlaceHolder 2"/>
          <p:cNvSpPr>
            <a:spLocks noGrp="1"/>
          </p:cNvSpPr>
          <p:nvPr>
            <p:ph idx="4294967295"/>
          </p:nvPr>
        </p:nvSpPr>
        <p:spPr>
          <a:xfrm>
            <a:off x="199440" y="1097280"/>
            <a:ext cx="11778480" cy="5394240"/>
          </a:xfrm>
          <a:prstGeom prst="rect">
            <a:avLst/>
          </a:prstGeom>
          <a:noFill/>
          <a:ln w="0">
            <a:noFill/>
          </a:ln>
        </p:spPr>
        <p:txBody>
          <a:bodyPr lIns="90000" tIns="45000" rIns="90000" bIns="45000" anchor="t">
            <a:norm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endParaRPr kumimoji="0" lang="en-US" sz="1600" b="0" i="0" u="none" strike="noStrike" kern="1200" cap="none" spc="0" normalizeH="0" baseline="0" noProof="0" dirty="0" smtClean="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457200" indent="-457200" algn="just">
              <a:lnSpc>
                <a:spcPct val="90000"/>
              </a:lnSpc>
              <a:spcBef>
                <a:spcPts val="1001"/>
              </a:spcBef>
              <a:buClr>
                <a:srgbClr val="000000"/>
              </a:buClr>
              <a:buFont typeface="Wingdings" charset="2"/>
              <a:buChar char=""/>
            </a:pPr>
            <a:endParaRPr lang="en-US" sz="2800" b="0" strike="noStrike" spc="-1" dirty="0">
              <a:solidFill>
                <a:srgbClr val="000000"/>
              </a:solidFill>
              <a:latin typeface="Arial"/>
            </a:endParaRPr>
          </a:p>
        </p:txBody>
      </p:sp>
      <p:sp>
        <p:nvSpPr>
          <p:cNvPr id="6" name="Rectangle 5"/>
          <p:cNvSpPr/>
          <p:nvPr/>
        </p:nvSpPr>
        <p:spPr>
          <a:xfrm>
            <a:off x="0" y="1071546"/>
            <a:ext cx="12025354" cy="523220"/>
          </a:xfrm>
          <a:prstGeom prst="rect">
            <a:avLst/>
          </a:prstGeom>
        </p:spPr>
        <p:txBody>
          <a:bodyPr wrap="square">
            <a:spAutoFit/>
          </a:bodyPr>
          <a:lstStyle/>
          <a:p>
            <a:pPr algn="just">
              <a:spcBef>
                <a:spcPts val="1001"/>
              </a:spcBef>
              <a:buClr>
                <a:srgbClr val="000000"/>
              </a:buClr>
            </a:pPr>
            <a:r>
              <a:rPr lang="en-US" sz="2800" dirty="0" smtClean="0">
                <a:latin typeface="Times New Roman" pitchFamily="18" charset="0"/>
                <a:cs typeface="Times New Roman" pitchFamily="18" charset="0"/>
              </a:rPr>
              <a:t> </a:t>
            </a:r>
            <a:endParaRPr lang="en-US" sz="2800" spc="-1" dirty="0">
              <a:solidFill>
                <a:srgbClr val="000000"/>
              </a:solidFill>
              <a:latin typeface="Times New Roman" pitchFamily="18" charset="0"/>
              <a:cs typeface="Times New Roman" pitchFamily="18" charset="0"/>
            </a:endParaRPr>
          </a:p>
        </p:txBody>
      </p:sp>
      <p:sp>
        <p:nvSpPr>
          <p:cNvPr id="7" name="Rectangle 6"/>
          <p:cNvSpPr/>
          <p:nvPr/>
        </p:nvSpPr>
        <p:spPr>
          <a:xfrm>
            <a:off x="95208" y="1071546"/>
            <a:ext cx="11930146" cy="4742837"/>
          </a:xfrm>
          <a:prstGeom prst="rect">
            <a:avLst/>
          </a:prstGeom>
        </p:spPr>
        <p:txBody>
          <a:bodyPr wrap="square">
            <a:spAutoFit/>
          </a:bodyPr>
          <a:lstStyle/>
          <a:p>
            <a:pPr marL="457200" indent="-457200" algn="just">
              <a:lnSpc>
                <a:spcPct val="90000"/>
              </a:lnSpc>
              <a:spcBef>
                <a:spcPts val="1001"/>
              </a:spcBef>
              <a:buClr>
                <a:srgbClr val="000000"/>
              </a:buClr>
              <a:buFont typeface="Wingdings" pitchFamily="2" charset="2"/>
              <a:buChar char="q"/>
            </a:pPr>
            <a:r>
              <a:rPr lang="en-IN" sz="2800" kern="100" dirty="0" smtClean="0">
                <a:latin typeface="Times New Roman" panose="02020603050405020304" pitchFamily="18" charset="0"/>
                <a:ea typeface="Calibri" panose="020F0502020204030204" pitchFamily="34" charset="0"/>
                <a:cs typeface="Times New Roman" panose="02020603050405020304" pitchFamily="18" charset="0"/>
              </a:rPr>
              <a:t>The proposed system aims to establish a decentralized traceability and direct marketing platform for agricultural supply chains. </a:t>
            </a:r>
          </a:p>
          <a:p>
            <a:pPr marL="457200" indent="-457200" algn="just">
              <a:lnSpc>
                <a:spcPct val="90000"/>
              </a:lnSpc>
              <a:spcBef>
                <a:spcPts val="1001"/>
              </a:spcBef>
              <a:buClr>
                <a:srgbClr val="000000"/>
              </a:buClr>
              <a:buFont typeface="Wingdings" pitchFamily="2" charset="2"/>
              <a:buChar char="q"/>
            </a:pPr>
            <a:r>
              <a:rPr lang="en-IN" sz="2800" kern="100" dirty="0" smtClean="0">
                <a:latin typeface="Times New Roman" panose="02020603050405020304" pitchFamily="18" charset="0"/>
                <a:ea typeface="Calibri" panose="020F0502020204030204" pitchFamily="34" charset="0"/>
                <a:cs typeface="Times New Roman" panose="02020603050405020304" pitchFamily="18" charset="0"/>
              </a:rPr>
              <a:t>Buyers can easily access the system through registration and login, enabling them to view seller crops, send requests, and make payments seamlessly.</a:t>
            </a:r>
          </a:p>
          <a:p>
            <a:pPr marL="457200" indent="-457200" algn="just">
              <a:lnSpc>
                <a:spcPct val="90000"/>
              </a:lnSpc>
              <a:spcBef>
                <a:spcPts val="1001"/>
              </a:spcBef>
              <a:buClr>
                <a:srgbClr val="000000"/>
              </a:buClr>
              <a:buFont typeface="Wingdings" pitchFamily="2" charset="2"/>
              <a:buChar char="q"/>
            </a:pPr>
            <a:r>
              <a:rPr lang="en-IN" sz="2800" kern="100" dirty="0" smtClean="0">
                <a:latin typeface="Times New Roman" panose="02020603050405020304" pitchFamily="18" charset="0"/>
                <a:ea typeface="Calibri" panose="020F0502020204030204" pitchFamily="34" charset="0"/>
                <a:cs typeface="Times New Roman" panose="02020603050405020304" pitchFamily="18" charset="0"/>
              </a:rPr>
              <a:t> Sellers, after registering and logging in, can provide crop information, view buyer requests, and track payments received. Additionally, the system empowers the admin to log in, manage fixed payments, and ensure smooth operations. </a:t>
            </a:r>
          </a:p>
          <a:p>
            <a:pPr marL="457200" indent="-457200" algn="just">
              <a:lnSpc>
                <a:spcPct val="90000"/>
              </a:lnSpc>
              <a:spcBef>
                <a:spcPts val="1001"/>
              </a:spcBef>
              <a:buClr>
                <a:srgbClr val="000000"/>
              </a:buClr>
              <a:buFont typeface="Wingdings" pitchFamily="2" charset="2"/>
              <a:buChar char="q"/>
            </a:pPr>
            <a:r>
              <a:rPr lang="en-IN" sz="2800" kern="100" dirty="0" smtClean="0">
                <a:latin typeface="Times New Roman" panose="02020603050405020304" pitchFamily="18" charset="0"/>
                <a:ea typeface="Calibri" panose="020F0502020204030204" pitchFamily="34" charset="0"/>
                <a:cs typeface="Times New Roman" panose="02020603050405020304" pitchFamily="18" charset="0"/>
              </a:rPr>
              <a:t>This platform incorporates </a:t>
            </a:r>
            <a:r>
              <a:rPr lang="en-IN" sz="2800" kern="100" dirty="0" err="1" smtClean="0">
                <a:latin typeface="Times New Roman" panose="02020603050405020304" pitchFamily="18" charset="0"/>
                <a:ea typeface="Calibri" panose="020F0502020204030204" pitchFamily="34" charset="0"/>
                <a:cs typeface="Times New Roman" panose="02020603050405020304" pitchFamily="18" charset="0"/>
              </a:rPr>
              <a:t>Blockchain</a:t>
            </a:r>
            <a:r>
              <a:rPr lang="en-IN" sz="2800" kern="100" dirty="0" smtClean="0">
                <a:latin typeface="Times New Roman" panose="02020603050405020304" pitchFamily="18" charset="0"/>
                <a:ea typeface="Calibri" panose="020F0502020204030204" pitchFamily="34" charset="0"/>
                <a:cs typeface="Times New Roman" panose="02020603050405020304" pitchFamily="18" charset="0"/>
              </a:rPr>
              <a:t> technology that enhances transparency, efficiency, and trust within the agriculture supply chain, promoting fair and direct interactions among stakeholders.</a:t>
            </a:r>
            <a:endParaRPr lang="en-US" sz="2800" spc="-1" dirty="0">
              <a:solidFill>
                <a:srgbClr val="000000"/>
              </a:solidFill>
            </a:endParaRPr>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PlaceHolder 1"/>
          <p:cNvSpPr>
            <a:spLocks noGrp="1"/>
          </p:cNvSpPr>
          <p:nvPr>
            <p:ph type="title" idx="4294967295"/>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4400" spc="-1" dirty="0" smtClean="0">
                <a:solidFill>
                  <a:schemeClr val="bg1"/>
                </a:solidFill>
                <a:latin typeface="Times New Roman"/>
                <a:ea typeface="DejaVu Sans"/>
              </a:rPr>
              <a:t>Proposed system</a:t>
            </a:r>
            <a:r>
              <a:rPr lang="en-US" sz="4400" b="0" strike="noStrike" spc="-1" dirty="0" smtClean="0">
                <a:solidFill>
                  <a:schemeClr val="bg1"/>
                </a:solidFill>
                <a:latin typeface="Times New Roman"/>
                <a:ea typeface="DejaVu Sans"/>
              </a:rPr>
              <a:t> </a:t>
            </a:r>
            <a:endParaRPr lang="en-US" sz="4400" b="0" strike="noStrike" spc="-1" dirty="0">
              <a:solidFill>
                <a:schemeClr val="bg1"/>
              </a:solidFill>
              <a:latin typeface="Arial"/>
            </a:endParaRPr>
          </a:p>
        </p:txBody>
      </p:sp>
      <p:sp>
        <p:nvSpPr>
          <p:cNvPr id="106" name="PlaceHolder 2"/>
          <p:cNvSpPr>
            <a:spLocks noGrp="1"/>
          </p:cNvSpPr>
          <p:nvPr>
            <p:ph idx="4294967295"/>
          </p:nvPr>
        </p:nvSpPr>
        <p:spPr>
          <a:xfrm>
            <a:off x="199440" y="1097280"/>
            <a:ext cx="11778480" cy="5394240"/>
          </a:xfrm>
          <a:prstGeom prst="rect">
            <a:avLst/>
          </a:prstGeom>
          <a:noFill/>
          <a:ln w="0">
            <a:noFill/>
          </a:ln>
        </p:spPr>
        <p:txBody>
          <a:bodyPr lIns="90000" tIns="45000" rIns="90000" bIns="45000" anchor="t">
            <a:norm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endParaRPr kumimoji="0" lang="en-US" sz="1600" b="0" i="0" u="none" strike="noStrike" kern="1200" cap="none" spc="0" normalizeH="0" baseline="0" noProof="0" dirty="0" smtClean="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457200" indent="-457200" algn="just">
              <a:lnSpc>
                <a:spcPct val="90000"/>
              </a:lnSpc>
              <a:spcBef>
                <a:spcPts val="1001"/>
              </a:spcBef>
              <a:buClr>
                <a:srgbClr val="000000"/>
              </a:buClr>
              <a:buFont typeface="Wingdings" charset="2"/>
              <a:buChar char=""/>
            </a:pPr>
            <a:endParaRPr lang="en-US" sz="2800" b="0" strike="noStrike" spc="-1" dirty="0">
              <a:solidFill>
                <a:srgbClr val="000000"/>
              </a:solidFill>
              <a:latin typeface="Arial"/>
            </a:endParaRPr>
          </a:p>
        </p:txBody>
      </p:sp>
      <p:sp>
        <p:nvSpPr>
          <p:cNvPr id="6" name="Rectangle 5"/>
          <p:cNvSpPr/>
          <p:nvPr/>
        </p:nvSpPr>
        <p:spPr>
          <a:xfrm>
            <a:off x="0" y="1071546"/>
            <a:ext cx="12025354" cy="523220"/>
          </a:xfrm>
          <a:prstGeom prst="rect">
            <a:avLst/>
          </a:prstGeom>
        </p:spPr>
        <p:txBody>
          <a:bodyPr wrap="square">
            <a:spAutoFit/>
          </a:bodyPr>
          <a:lstStyle/>
          <a:p>
            <a:pPr algn="just">
              <a:spcBef>
                <a:spcPts val="1001"/>
              </a:spcBef>
              <a:buClr>
                <a:srgbClr val="000000"/>
              </a:buClr>
            </a:pPr>
            <a:r>
              <a:rPr lang="en-US" sz="2800" dirty="0" smtClean="0">
                <a:latin typeface="Times New Roman" pitchFamily="18" charset="0"/>
                <a:cs typeface="Times New Roman" pitchFamily="18" charset="0"/>
              </a:rPr>
              <a:t> </a:t>
            </a:r>
            <a:endParaRPr lang="en-US" sz="2800" spc="-1" dirty="0">
              <a:solidFill>
                <a:srgbClr val="000000"/>
              </a:solidFill>
              <a:latin typeface="Times New Roman" pitchFamily="18" charset="0"/>
              <a:cs typeface="Times New Roman" pitchFamily="18" charset="0"/>
            </a:endParaRPr>
          </a:p>
        </p:txBody>
      </p:sp>
      <p:sp>
        <p:nvSpPr>
          <p:cNvPr id="7" name="Rectangle 6"/>
          <p:cNvSpPr/>
          <p:nvPr/>
        </p:nvSpPr>
        <p:spPr>
          <a:xfrm>
            <a:off x="95208" y="1071546"/>
            <a:ext cx="11930146" cy="4439164"/>
          </a:xfrm>
          <a:prstGeom prst="rect">
            <a:avLst/>
          </a:prstGeom>
        </p:spPr>
        <p:txBody>
          <a:bodyPr wrap="square">
            <a:spAutoFit/>
          </a:bodyPr>
          <a:lstStyle/>
          <a:p>
            <a:pPr marL="457200" indent="-457200" algn="just">
              <a:lnSpc>
                <a:spcPct val="90000"/>
              </a:lnSpc>
              <a:spcBef>
                <a:spcPts val="1001"/>
              </a:spcBef>
              <a:buClr>
                <a:srgbClr val="000000"/>
              </a:buClr>
            </a:pPr>
            <a:endParaRPr lang="en-US" sz="2800" b="1" spc="-5" dirty="0" smtClean="0">
              <a:latin typeface="Times New Roman"/>
              <a:cs typeface="Times New Roman"/>
            </a:endParaRPr>
          </a:p>
          <a:p>
            <a:pPr marL="457200" indent="-457200" algn="just">
              <a:lnSpc>
                <a:spcPct val="90000"/>
              </a:lnSpc>
              <a:spcBef>
                <a:spcPts val="1001"/>
              </a:spcBef>
              <a:buClr>
                <a:srgbClr val="000000"/>
              </a:buClr>
            </a:pPr>
            <a:r>
              <a:rPr lang="en-US" sz="2800" b="1" spc="-5" dirty="0" smtClean="0">
                <a:latin typeface="Times New Roman"/>
                <a:cs typeface="Times New Roman"/>
              </a:rPr>
              <a:t>The</a:t>
            </a:r>
            <a:r>
              <a:rPr lang="en-US" sz="2800" b="1" spc="-20" dirty="0" smtClean="0">
                <a:latin typeface="Times New Roman"/>
                <a:cs typeface="Times New Roman"/>
              </a:rPr>
              <a:t> </a:t>
            </a:r>
            <a:r>
              <a:rPr lang="en-US" sz="2800" b="1" dirty="0" smtClean="0">
                <a:latin typeface="Times New Roman"/>
                <a:cs typeface="Times New Roman"/>
              </a:rPr>
              <a:t>objectives</a:t>
            </a:r>
            <a:r>
              <a:rPr lang="en-US" sz="2800" b="1" spc="-10" dirty="0" smtClean="0">
                <a:latin typeface="Times New Roman"/>
                <a:cs typeface="Times New Roman"/>
              </a:rPr>
              <a:t> </a:t>
            </a:r>
            <a:r>
              <a:rPr lang="en-US" sz="2800" b="1" dirty="0" smtClean="0">
                <a:latin typeface="Times New Roman"/>
                <a:cs typeface="Times New Roman"/>
              </a:rPr>
              <a:t>of</a:t>
            </a:r>
            <a:r>
              <a:rPr lang="en-US" sz="2800" b="1" spc="-10" dirty="0" smtClean="0">
                <a:latin typeface="Times New Roman"/>
                <a:cs typeface="Times New Roman"/>
              </a:rPr>
              <a:t> </a:t>
            </a:r>
            <a:r>
              <a:rPr lang="en-US" sz="2800" b="1" dirty="0" smtClean="0">
                <a:latin typeface="Times New Roman"/>
                <a:cs typeface="Times New Roman"/>
              </a:rPr>
              <a:t>this</a:t>
            </a:r>
            <a:r>
              <a:rPr lang="en-US" sz="2800" b="1" spc="-15" dirty="0" smtClean="0">
                <a:latin typeface="Times New Roman"/>
                <a:cs typeface="Times New Roman"/>
              </a:rPr>
              <a:t> </a:t>
            </a:r>
            <a:r>
              <a:rPr lang="en-US" sz="2800" b="1" spc="-5" dirty="0" smtClean="0">
                <a:latin typeface="Times New Roman"/>
                <a:cs typeface="Times New Roman"/>
              </a:rPr>
              <a:t>proposed</a:t>
            </a:r>
            <a:r>
              <a:rPr lang="en-US" sz="2800" b="1" spc="-15" dirty="0" smtClean="0">
                <a:latin typeface="Times New Roman"/>
                <a:cs typeface="Times New Roman"/>
              </a:rPr>
              <a:t> </a:t>
            </a:r>
            <a:r>
              <a:rPr lang="en-US" sz="2800" b="1" spc="-5" dirty="0" smtClean="0">
                <a:latin typeface="Times New Roman"/>
                <a:cs typeface="Times New Roman"/>
              </a:rPr>
              <a:t>system</a:t>
            </a:r>
            <a:r>
              <a:rPr lang="en-US" sz="2800" b="1" spc="-15" dirty="0" smtClean="0">
                <a:latin typeface="Times New Roman"/>
                <a:cs typeface="Times New Roman"/>
              </a:rPr>
              <a:t> </a:t>
            </a:r>
            <a:r>
              <a:rPr lang="en-US" sz="2800" b="1" dirty="0" smtClean="0">
                <a:latin typeface="Times New Roman"/>
                <a:cs typeface="Times New Roman"/>
              </a:rPr>
              <a:t>are</a:t>
            </a:r>
          </a:p>
          <a:p>
            <a:pPr algn="just">
              <a:spcBef>
                <a:spcPts val="1001"/>
              </a:spcBef>
              <a:buFont typeface="Wingdings" pitchFamily="2" charset="2"/>
              <a:buChar char="q"/>
              <a:tabLst>
                <a:tab pos="0" algn="l"/>
              </a:tabLst>
            </a:pPr>
            <a:r>
              <a:rPr lang="en-IN" sz="2800" dirty="0" smtClean="0">
                <a:latin typeface="Times New Roman" pitchFamily="18" charset="0"/>
                <a:cs typeface="Times New Roman" pitchFamily="18" charset="0"/>
              </a:rPr>
              <a:t> To </a:t>
            </a:r>
            <a:r>
              <a:rPr lang="en-IN" sz="2800" dirty="0" smtClean="0">
                <a:latin typeface="Times New Roman" pitchFamily="18" charset="0"/>
                <a:cs typeface="Times New Roman" pitchFamily="18" charset="0"/>
              </a:rPr>
              <a:t>design a web portal that facilitates farmers to sell their products in a direct and transparent manner.</a:t>
            </a:r>
            <a:endParaRPr lang="en-US" sz="2800" dirty="0" smtClean="0">
              <a:latin typeface="Times New Roman" pitchFamily="18" charset="0"/>
              <a:cs typeface="Times New Roman" pitchFamily="18" charset="0"/>
            </a:endParaRPr>
          </a:p>
          <a:p>
            <a:pPr algn="just">
              <a:spcBef>
                <a:spcPts val="1001"/>
              </a:spcBef>
              <a:buFont typeface="Wingdings" pitchFamily="2" charset="2"/>
              <a:buChar char="q"/>
              <a:tabLst>
                <a:tab pos="0" algn="l"/>
              </a:tabLst>
            </a:pPr>
            <a:r>
              <a:rPr lang="en-US" sz="2800" dirty="0" smtClean="0">
                <a:latin typeface="Times New Roman" pitchFamily="18" charset="0"/>
                <a:cs typeface="Times New Roman" pitchFamily="18" charset="0"/>
              </a:rPr>
              <a:t> To bridge the gap between farmers and buyers, promoting transparency, traceability, and trust in agricultural transactions by providing a digital platform for them to connect which helps farmers to get better pricing for their crops.</a:t>
            </a:r>
          </a:p>
          <a:p>
            <a:pPr marL="457200" indent="-457200" algn="just">
              <a:lnSpc>
                <a:spcPct val="90000"/>
              </a:lnSpc>
              <a:spcBef>
                <a:spcPts val="1001"/>
              </a:spcBef>
              <a:buClr>
                <a:srgbClr val="000000"/>
              </a:buClr>
            </a:pPr>
            <a:endParaRPr lang="en-US" sz="2800" dirty="0" smtClean="0">
              <a:latin typeface="Times New Roman"/>
              <a:cs typeface="Times New Roman"/>
            </a:endParaRPr>
          </a:p>
          <a:p>
            <a:pPr marL="457200" indent="-457200" algn="just">
              <a:lnSpc>
                <a:spcPct val="90000"/>
              </a:lnSpc>
              <a:spcBef>
                <a:spcPts val="1001"/>
              </a:spcBef>
              <a:buClr>
                <a:srgbClr val="000000"/>
              </a:buClr>
              <a:buFont typeface="Wingdings" pitchFamily="2" charset="2"/>
              <a:buChar char="q"/>
            </a:pPr>
            <a:endParaRPr lang="en-US" sz="2800" spc="-1" dirty="0">
              <a:solidFill>
                <a:srgbClr val="000000"/>
              </a:solidFill>
            </a:endParaRPr>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PlaceHolder 1"/>
          <p:cNvSpPr>
            <a:spLocks noGrp="1"/>
          </p:cNvSpPr>
          <p:nvPr>
            <p:ph type="title" idx="4294967295"/>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4400" spc="-1" dirty="0" smtClean="0">
                <a:solidFill>
                  <a:schemeClr val="bg1"/>
                </a:solidFill>
                <a:latin typeface="Times New Roman"/>
                <a:ea typeface="DejaVu Sans"/>
              </a:rPr>
              <a:t>Planning</a:t>
            </a:r>
            <a:r>
              <a:rPr lang="en-US" sz="4400" b="0" strike="noStrike" spc="-1" dirty="0" smtClean="0">
                <a:solidFill>
                  <a:schemeClr val="bg1"/>
                </a:solidFill>
                <a:latin typeface="Times New Roman"/>
                <a:ea typeface="DejaVu Sans"/>
              </a:rPr>
              <a:t> </a:t>
            </a:r>
            <a:endParaRPr lang="en-US" sz="4400" b="0" strike="noStrike" spc="-1" dirty="0">
              <a:solidFill>
                <a:schemeClr val="bg1"/>
              </a:solidFill>
              <a:latin typeface="Arial"/>
            </a:endParaRPr>
          </a:p>
        </p:txBody>
      </p:sp>
      <p:sp>
        <p:nvSpPr>
          <p:cNvPr id="106" name="PlaceHolder 2"/>
          <p:cNvSpPr>
            <a:spLocks noGrp="1"/>
          </p:cNvSpPr>
          <p:nvPr>
            <p:ph idx="4294967295"/>
          </p:nvPr>
        </p:nvSpPr>
        <p:spPr>
          <a:xfrm>
            <a:off x="199440" y="1097280"/>
            <a:ext cx="11778480" cy="5394240"/>
          </a:xfrm>
          <a:prstGeom prst="rect">
            <a:avLst/>
          </a:prstGeom>
          <a:noFill/>
          <a:ln w="0">
            <a:noFill/>
          </a:ln>
        </p:spPr>
        <p:txBody>
          <a:bodyPr lIns="90000" tIns="45000" rIns="90000" bIns="45000" anchor="t">
            <a:norm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endParaRPr kumimoji="0" lang="en-US" sz="1600" b="0" i="0" u="none" strike="noStrike" kern="1200" cap="none" spc="0" normalizeH="0" baseline="0" noProof="0" dirty="0" smtClean="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457200" indent="-457200" algn="just">
              <a:lnSpc>
                <a:spcPct val="90000"/>
              </a:lnSpc>
              <a:spcBef>
                <a:spcPts val="1001"/>
              </a:spcBef>
              <a:buClr>
                <a:srgbClr val="000000"/>
              </a:buClr>
              <a:buFont typeface="Wingdings" charset="2"/>
              <a:buChar char=""/>
            </a:pPr>
            <a:endParaRPr lang="en-US" sz="2800" b="0" strike="noStrike" spc="-1" dirty="0">
              <a:solidFill>
                <a:srgbClr val="000000"/>
              </a:solidFill>
              <a:latin typeface="Arial"/>
            </a:endParaRPr>
          </a:p>
        </p:txBody>
      </p:sp>
      <p:sp>
        <p:nvSpPr>
          <p:cNvPr id="6" name="Rectangle 5"/>
          <p:cNvSpPr/>
          <p:nvPr/>
        </p:nvSpPr>
        <p:spPr>
          <a:xfrm>
            <a:off x="0" y="1071546"/>
            <a:ext cx="12025354" cy="523220"/>
          </a:xfrm>
          <a:prstGeom prst="rect">
            <a:avLst/>
          </a:prstGeom>
        </p:spPr>
        <p:txBody>
          <a:bodyPr wrap="square">
            <a:spAutoFit/>
          </a:bodyPr>
          <a:lstStyle/>
          <a:p>
            <a:pPr algn="just">
              <a:spcBef>
                <a:spcPts val="1001"/>
              </a:spcBef>
              <a:buClr>
                <a:srgbClr val="000000"/>
              </a:buClr>
            </a:pPr>
            <a:r>
              <a:rPr lang="en-US" sz="2800" dirty="0" smtClean="0">
                <a:latin typeface="Times New Roman" pitchFamily="18" charset="0"/>
                <a:cs typeface="Times New Roman" pitchFamily="18" charset="0"/>
              </a:rPr>
              <a:t> </a:t>
            </a:r>
            <a:endParaRPr lang="en-US" sz="2800" spc="-1" dirty="0">
              <a:solidFill>
                <a:srgbClr val="000000"/>
              </a:solidFill>
              <a:latin typeface="Times New Roman" pitchFamily="18" charset="0"/>
              <a:cs typeface="Times New Roman" pitchFamily="18" charset="0"/>
            </a:endParaRPr>
          </a:p>
        </p:txBody>
      </p:sp>
      <p:sp>
        <p:nvSpPr>
          <p:cNvPr id="7" name="Rectangle 6"/>
          <p:cNvSpPr/>
          <p:nvPr/>
        </p:nvSpPr>
        <p:spPr>
          <a:xfrm>
            <a:off x="95208" y="1071546"/>
            <a:ext cx="11930146" cy="4913140"/>
          </a:xfrm>
          <a:prstGeom prst="rect">
            <a:avLst/>
          </a:prstGeom>
        </p:spPr>
        <p:txBody>
          <a:bodyPr wrap="square">
            <a:spAutoFit/>
          </a:bodyPr>
          <a:lstStyle/>
          <a:p>
            <a:pPr marL="457200" indent="-457200" algn="just">
              <a:lnSpc>
                <a:spcPct val="90000"/>
              </a:lnSpc>
              <a:spcBef>
                <a:spcPts val="1001"/>
              </a:spcBef>
              <a:buClr>
                <a:srgbClr val="000000"/>
              </a:buClr>
            </a:pPr>
            <a:r>
              <a:rPr lang="en-US" sz="2800" b="1" dirty="0" smtClean="0">
                <a:latin typeface="Times New Roman"/>
                <a:cs typeface="Times New Roman"/>
              </a:rPr>
              <a:t>Objective</a:t>
            </a:r>
          </a:p>
          <a:p>
            <a:pPr algn="just">
              <a:spcBef>
                <a:spcPts val="1001"/>
              </a:spcBef>
              <a:buFont typeface="Wingdings" pitchFamily="2" charset="2"/>
              <a:buChar char="q"/>
              <a:tabLst>
                <a:tab pos="0" algn="l"/>
              </a:tabLst>
            </a:pPr>
            <a:r>
              <a:rPr lang="en-IN" sz="2800" dirty="0" smtClean="0">
                <a:latin typeface="Times New Roman" pitchFamily="18" charset="0"/>
                <a:cs typeface="Times New Roman" pitchFamily="18" charset="0"/>
              </a:rPr>
              <a:t> To </a:t>
            </a:r>
            <a:r>
              <a:rPr lang="en-IN" sz="2800" dirty="0" smtClean="0">
                <a:latin typeface="Times New Roman" pitchFamily="18" charset="0"/>
                <a:cs typeface="Times New Roman" pitchFamily="18" charset="0"/>
              </a:rPr>
              <a:t>design a web portal that facilitates farmers to sell their products in a direct and transparent </a:t>
            </a:r>
            <a:r>
              <a:rPr lang="en-IN" sz="2800" dirty="0" smtClean="0">
                <a:latin typeface="Times New Roman" pitchFamily="18" charset="0"/>
                <a:cs typeface="Times New Roman" pitchFamily="18" charset="0"/>
              </a:rPr>
              <a:t>manner.</a:t>
            </a:r>
            <a:r>
              <a:rPr lang="en-US" sz="2800" dirty="0" smtClean="0">
                <a:latin typeface="Times New Roman" pitchFamily="18" charset="0"/>
                <a:cs typeface="Times New Roman" pitchFamily="18" charset="0"/>
              </a:rPr>
              <a:t>To </a:t>
            </a:r>
            <a:r>
              <a:rPr lang="en-US" sz="2800" dirty="0" smtClean="0">
                <a:latin typeface="Times New Roman" pitchFamily="18" charset="0"/>
                <a:cs typeface="Times New Roman" pitchFamily="18" charset="0"/>
              </a:rPr>
              <a:t>bridge the gap between farmers and buyers, promoting transparency, traceability, and trust in agricultural transactions by providing a digital platform for them to connect which helps farmers to get better pricing for their crops</a:t>
            </a:r>
            <a:r>
              <a:rPr lang="en-US" sz="2800" dirty="0" smtClean="0">
                <a:latin typeface="Times New Roman" pitchFamily="18" charset="0"/>
                <a:cs typeface="Times New Roman" pitchFamily="18" charset="0"/>
              </a:rPr>
              <a:t>.</a:t>
            </a:r>
          </a:p>
          <a:p>
            <a:pPr algn="just">
              <a:spcBef>
                <a:spcPts val="1001"/>
              </a:spcBef>
              <a:tabLst>
                <a:tab pos="0" algn="l"/>
              </a:tabLst>
            </a:pPr>
            <a:r>
              <a:rPr lang="en-IN" sz="2800" b="1" dirty="0" smtClean="0">
                <a:latin typeface="Times New Roman" pitchFamily="18" charset="0"/>
                <a:cs typeface="Times New Roman" pitchFamily="18" charset="0"/>
              </a:rPr>
              <a:t>Performance</a:t>
            </a:r>
          </a:p>
          <a:p>
            <a:pPr algn="just">
              <a:spcBef>
                <a:spcPts val="1001"/>
              </a:spcBef>
              <a:buFont typeface="Wingdings" pitchFamily="2" charset="2"/>
              <a:buChar char="q"/>
              <a:tabLst>
                <a:tab pos="0" algn="l"/>
              </a:tabLst>
            </a:pPr>
            <a:endParaRPr lang="en-US" sz="2800" b="1" dirty="0" smtClean="0">
              <a:latin typeface="Times New Roman" pitchFamily="18" charset="0"/>
              <a:cs typeface="Times New Roman" pitchFamily="18" charset="0"/>
            </a:endParaRPr>
          </a:p>
          <a:p>
            <a:pPr marL="457200" indent="-457200" algn="just">
              <a:lnSpc>
                <a:spcPct val="90000"/>
              </a:lnSpc>
              <a:spcBef>
                <a:spcPts val="1001"/>
              </a:spcBef>
              <a:buClr>
                <a:srgbClr val="000000"/>
              </a:buClr>
            </a:pPr>
            <a:endParaRPr lang="en-US" sz="2800" dirty="0" smtClean="0">
              <a:latin typeface="Times New Roman"/>
              <a:cs typeface="Times New Roman"/>
            </a:endParaRPr>
          </a:p>
          <a:p>
            <a:pPr marL="457200" indent="-457200" algn="just">
              <a:lnSpc>
                <a:spcPct val="90000"/>
              </a:lnSpc>
              <a:spcBef>
                <a:spcPts val="1001"/>
              </a:spcBef>
              <a:buClr>
                <a:srgbClr val="000000"/>
              </a:buClr>
              <a:buFont typeface="Wingdings" pitchFamily="2" charset="2"/>
              <a:buChar char="q"/>
            </a:pPr>
            <a:endParaRPr lang="en-US" sz="2800" spc="-1" dirty="0">
              <a:solidFill>
                <a:srgbClr val="000000"/>
              </a:solidFill>
            </a:endParaRPr>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PlaceHolder 1"/>
          <p:cNvSpPr>
            <a:spLocks noGrp="1"/>
          </p:cNvSpPr>
          <p:nvPr>
            <p:ph type="title" idx="4294967295"/>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4400" spc="-1" dirty="0" smtClean="0">
                <a:solidFill>
                  <a:schemeClr val="bg1"/>
                </a:solidFill>
                <a:latin typeface="Times New Roman"/>
                <a:ea typeface="DejaVu Sans"/>
              </a:rPr>
              <a:t>Planning</a:t>
            </a:r>
            <a:r>
              <a:rPr lang="en-US" sz="4400" b="0" strike="noStrike" spc="-1" dirty="0" smtClean="0">
                <a:solidFill>
                  <a:schemeClr val="bg1"/>
                </a:solidFill>
                <a:latin typeface="Times New Roman"/>
                <a:ea typeface="DejaVu Sans"/>
              </a:rPr>
              <a:t> </a:t>
            </a:r>
            <a:endParaRPr lang="en-US" sz="4400" b="0" strike="noStrike" spc="-1" dirty="0">
              <a:solidFill>
                <a:schemeClr val="bg1"/>
              </a:solidFill>
              <a:latin typeface="Arial"/>
            </a:endParaRPr>
          </a:p>
        </p:txBody>
      </p:sp>
      <p:sp>
        <p:nvSpPr>
          <p:cNvPr id="106" name="PlaceHolder 2"/>
          <p:cNvSpPr>
            <a:spLocks noGrp="1"/>
          </p:cNvSpPr>
          <p:nvPr>
            <p:ph idx="4294967295"/>
          </p:nvPr>
        </p:nvSpPr>
        <p:spPr>
          <a:xfrm>
            <a:off x="199440" y="1097280"/>
            <a:ext cx="11778480" cy="5394240"/>
          </a:xfrm>
          <a:prstGeom prst="rect">
            <a:avLst/>
          </a:prstGeom>
          <a:noFill/>
          <a:ln w="0">
            <a:noFill/>
          </a:ln>
        </p:spPr>
        <p:txBody>
          <a:bodyPr lIns="90000" tIns="45000" rIns="90000" bIns="45000" anchor="t">
            <a:norm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endParaRPr kumimoji="0" lang="en-US" sz="1600" b="0" i="0" u="none" strike="noStrike" kern="1200" cap="none" spc="0" normalizeH="0" baseline="0" noProof="0" dirty="0" smtClean="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457200" indent="-457200" algn="just">
              <a:lnSpc>
                <a:spcPct val="90000"/>
              </a:lnSpc>
              <a:spcBef>
                <a:spcPts val="1001"/>
              </a:spcBef>
              <a:buClr>
                <a:srgbClr val="000000"/>
              </a:buClr>
              <a:buFont typeface="Wingdings" charset="2"/>
              <a:buChar char=""/>
            </a:pPr>
            <a:endParaRPr lang="en-US" sz="2800" b="0" strike="noStrike" spc="-1" dirty="0">
              <a:solidFill>
                <a:srgbClr val="000000"/>
              </a:solidFill>
              <a:latin typeface="Arial"/>
            </a:endParaRPr>
          </a:p>
        </p:txBody>
      </p:sp>
      <p:sp>
        <p:nvSpPr>
          <p:cNvPr id="6" name="Rectangle 5"/>
          <p:cNvSpPr/>
          <p:nvPr/>
        </p:nvSpPr>
        <p:spPr>
          <a:xfrm>
            <a:off x="0" y="1071546"/>
            <a:ext cx="12025354" cy="523220"/>
          </a:xfrm>
          <a:prstGeom prst="rect">
            <a:avLst/>
          </a:prstGeom>
        </p:spPr>
        <p:txBody>
          <a:bodyPr wrap="square">
            <a:spAutoFit/>
          </a:bodyPr>
          <a:lstStyle/>
          <a:p>
            <a:pPr algn="just">
              <a:spcBef>
                <a:spcPts val="1001"/>
              </a:spcBef>
              <a:buClr>
                <a:srgbClr val="000000"/>
              </a:buClr>
            </a:pPr>
            <a:r>
              <a:rPr lang="en-US" sz="2800" dirty="0" smtClean="0">
                <a:latin typeface="Times New Roman" pitchFamily="18" charset="0"/>
                <a:cs typeface="Times New Roman" pitchFamily="18" charset="0"/>
              </a:rPr>
              <a:t> </a:t>
            </a:r>
            <a:endParaRPr lang="en-US" sz="2800" spc="-1" dirty="0">
              <a:solidFill>
                <a:srgbClr val="000000"/>
              </a:solidFill>
              <a:latin typeface="Times New Roman" pitchFamily="18" charset="0"/>
              <a:cs typeface="Times New Roman" pitchFamily="18" charset="0"/>
            </a:endParaRPr>
          </a:p>
        </p:txBody>
      </p:sp>
      <p:sp>
        <p:nvSpPr>
          <p:cNvPr id="7" name="Rectangle 6"/>
          <p:cNvSpPr/>
          <p:nvPr/>
        </p:nvSpPr>
        <p:spPr>
          <a:xfrm>
            <a:off x="95208" y="1071546"/>
            <a:ext cx="11930146" cy="4437625"/>
          </a:xfrm>
          <a:prstGeom prst="rect">
            <a:avLst/>
          </a:prstGeom>
        </p:spPr>
        <p:txBody>
          <a:bodyPr wrap="square">
            <a:spAutoFit/>
          </a:bodyPr>
          <a:lstStyle/>
          <a:p>
            <a:pPr marL="43180">
              <a:lnSpc>
                <a:spcPct val="100000"/>
              </a:lnSpc>
              <a:spcBef>
                <a:spcPts val="810"/>
              </a:spcBef>
            </a:pPr>
            <a:r>
              <a:rPr lang="en-US" sz="2800" b="1" spc="-5" dirty="0" smtClean="0">
                <a:latin typeface="Times New Roman"/>
                <a:cs typeface="Times New Roman"/>
              </a:rPr>
              <a:t>Methodology</a:t>
            </a:r>
            <a:endParaRPr lang="en-US" sz="2800" dirty="0" smtClean="0">
              <a:latin typeface="Times New Roman"/>
              <a:cs typeface="Times New Roman"/>
            </a:endParaRPr>
          </a:p>
          <a:p>
            <a:pPr marL="271780" indent="-259715">
              <a:lnSpc>
                <a:spcPct val="100000"/>
              </a:lnSpc>
              <a:spcBef>
                <a:spcPts val="715"/>
              </a:spcBef>
              <a:buFont typeface="Lucida Sans Unicode"/>
              <a:buChar char="□"/>
              <a:tabLst>
                <a:tab pos="272415" algn="l"/>
              </a:tabLst>
            </a:pPr>
            <a:r>
              <a:rPr lang="en-US" sz="2800" spc="-5" dirty="0" smtClean="0">
                <a:latin typeface="Times New Roman"/>
                <a:cs typeface="Times New Roman"/>
              </a:rPr>
              <a:t>This</a:t>
            </a:r>
            <a:r>
              <a:rPr lang="en-US" sz="2800" spc="-15" dirty="0" smtClean="0">
                <a:latin typeface="Times New Roman"/>
                <a:cs typeface="Times New Roman"/>
              </a:rPr>
              <a:t> </a:t>
            </a:r>
            <a:r>
              <a:rPr lang="en-US" sz="2800" dirty="0" smtClean="0">
                <a:latin typeface="Times New Roman"/>
                <a:cs typeface="Times New Roman"/>
              </a:rPr>
              <a:t>project</a:t>
            </a:r>
            <a:r>
              <a:rPr lang="en-US" sz="2800" spc="-5" dirty="0" smtClean="0">
                <a:latin typeface="Times New Roman"/>
                <a:cs typeface="Times New Roman"/>
              </a:rPr>
              <a:t> </a:t>
            </a:r>
            <a:r>
              <a:rPr lang="en-US" sz="2800" dirty="0" smtClean="0">
                <a:latin typeface="Times New Roman"/>
                <a:cs typeface="Times New Roman"/>
              </a:rPr>
              <a:t>uses</a:t>
            </a:r>
            <a:r>
              <a:rPr lang="en-US" sz="2800" spc="-5" dirty="0" smtClean="0">
                <a:latin typeface="Times New Roman"/>
                <a:cs typeface="Times New Roman"/>
              </a:rPr>
              <a:t> Agile</a:t>
            </a:r>
            <a:r>
              <a:rPr lang="en-US" sz="2800" spc="-10" dirty="0" smtClean="0">
                <a:latin typeface="Times New Roman"/>
                <a:cs typeface="Times New Roman"/>
              </a:rPr>
              <a:t> </a:t>
            </a:r>
            <a:r>
              <a:rPr lang="en-US" sz="2800" spc="-5" dirty="0" smtClean="0">
                <a:latin typeface="Times New Roman"/>
                <a:cs typeface="Times New Roman"/>
              </a:rPr>
              <a:t>methodology.</a:t>
            </a:r>
            <a:r>
              <a:rPr lang="en-US" sz="2800" spc="-10" dirty="0" smtClean="0">
                <a:latin typeface="Times New Roman"/>
                <a:cs typeface="Times New Roman"/>
              </a:rPr>
              <a:t> </a:t>
            </a:r>
            <a:r>
              <a:rPr lang="en-US" sz="2800" dirty="0" smtClean="0">
                <a:latin typeface="Times New Roman"/>
                <a:cs typeface="Times New Roman"/>
              </a:rPr>
              <a:t>In</a:t>
            </a:r>
            <a:r>
              <a:rPr lang="en-US" sz="2800" spc="-5" dirty="0" smtClean="0">
                <a:latin typeface="Times New Roman"/>
                <a:cs typeface="Times New Roman"/>
              </a:rPr>
              <a:t> that</a:t>
            </a:r>
            <a:r>
              <a:rPr lang="en-US" sz="2800" spc="-10" dirty="0" smtClean="0">
                <a:latin typeface="Times New Roman"/>
                <a:cs typeface="Times New Roman"/>
              </a:rPr>
              <a:t> </a:t>
            </a:r>
            <a:r>
              <a:rPr lang="en-US" sz="2800" spc="-5" dirty="0" smtClean="0">
                <a:latin typeface="Times New Roman"/>
                <a:cs typeface="Times New Roman"/>
              </a:rPr>
              <a:t>we</a:t>
            </a:r>
            <a:r>
              <a:rPr lang="en-US" sz="2800" spc="-10" dirty="0" smtClean="0">
                <a:latin typeface="Times New Roman"/>
                <a:cs typeface="Times New Roman"/>
              </a:rPr>
              <a:t> </a:t>
            </a:r>
            <a:r>
              <a:rPr lang="en-US" sz="2800" dirty="0" smtClean="0">
                <a:latin typeface="Times New Roman"/>
                <a:cs typeface="Times New Roman"/>
              </a:rPr>
              <a:t>use</a:t>
            </a:r>
            <a:r>
              <a:rPr lang="en-US" sz="2800" spc="-5" dirty="0" smtClean="0">
                <a:latin typeface="Times New Roman"/>
                <a:cs typeface="Times New Roman"/>
              </a:rPr>
              <a:t> scrum</a:t>
            </a:r>
            <a:r>
              <a:rPr lang="en-US" sz="2800" spc="-10" dirty="0" smtClean="0">
                <a:latin typeface="Times New Roman"/>
                <a:cs typeface="Times New Roman"/>
              </a:rPr>
              <a:t> </a:t>
            </a:r>
            <a:r>
              <a:rPr lang="en-US" sz="2800" spc="-5" dirty="0" smtClean="0">
                <a:latin typeface="Times New Roman"/>
                <a:cs typeface="Times New Roman"/>
              </a:rPr>
              <a:t>agile</a:t>
            </a:r>
            <a:r>
              <a:rPr lang="en-US" sz="2800" spc="-10" dirty="0" smtClean="0">
                <a:latin typeface="Times New Roman"/>
                <a:cs typeface="Times New Roman"/>
              </a:rPr>
              <a:t> </a:t>
            </a:r>
            <a:r>
              <a:rPr lang="en-US" sz="2800" spc="-5" dirty="0" smtClean="0">
                <a:latin typeface="Times New Roman"/>
                <a:cs typeface="Times New Roman"/>
              </a:rPr>
              <a:t>methodology.</a:t>
            </a:r>
            <a:endParaRPr lang="en-US" sz="2800" dirty="0" smtClean="0">
              <a:latin typeface="Times New Roman"/>
              <a:cs typeface="Times New Roman"/>
            </a:endParaRPr>
          </a:p>
          <a:p>
            <a:pPr marL="271780" indent="-259715">
              <a:lnSpc>
                <a:spcPct val="100000"/>
              </a:lnSpc>
              <a:spcBef>
                <a:spcPts val="710"/>
              </a:spcBef>
              <a:buFont typeface="Lucida Sans Unicode"/>
              <a:buChar char="□"/>
              <a:tabLst>
                <a:tab pos="272415" algn="l"/>
              </a:tabLst>
            </a:pPr>
            <a:r>
              <a:rPr lang="en-US" sz="2800" spc="-5" dirty="0" smtClean="0">
                <a:latin typeface="Times New Roman"/>
                <a:cs typeface="Times New Roman"/>
              </a:rPr>
              <a:t>Scrum</a:t>
            </a:r>
            <a:r>
              <a:rPr lang="en-US" sz="2800" spc="-15" dirty="0" smtClean="0">
                <a:latin typeface="Times New Roman"/>
                <a:cs typeface="Times New Roman"/>
              </a:rPr>
              <a:t> </a:t>
            </a:r>
            <a:r>
              <a:rPr lang="en-US" sz="2800" spc="-5" dirty="0" smtClean="0">
                <a:latin typeface="Times New Roman"/>
                <a:cs typeface="Times New Roman"/>
              </a:rPr>
              <a:t>is</a:t>
            </a:r>
            <a:r>
              <a:rPr lang="en-US" sz="2800" spc="-10" dirty="0" smtClean="0">
                <a:latin typeface="Times New Roman"/>
                <a:cs typeface="Times New Roman"/>
              </a:rPr>
              <a:t> </a:t>
            </a:r>
            <a:r>
              <a:rPr lang="en-US" sz="2800" spc="-5" dirty="0" smtClean="0">
                <a:latin typeface="Times New Roman"/>
                <a:cs typeface="Times New Roman"/>
              </a:rPr>
              <a:t>characterized</a:t>
            </a:r>
            <a:r>
              <a:rPr lang="en-US" sz="2800" spc="-10" dirty="0" smtClean="0">
                <a:latin typeface="Times New Roman"/>
                <a:cs typeface="Times New Roman"/>
              </a:rPr>
              <a:t> </a:t>
            </a:r>
            <a:r>
              <a:rPr lang="en-US" sz="2800" dirty="0" smtClean="0">
                <a:latin typeface="Times New Roman"/>
                <a:cs typeface="Times New Roman"/>
              </a:rPr>
              <a:t>by</a:t>
            </a:r>
            <a:r>
              <a:rPr lang="en-US" sz="2800" spc="-5" dirty="0" smtClean="0">
                <a:latin typeface="Times New Roman"/>
                <a:cs typeface="Times New Roman"/>
              </a:rPr>
              <a:t> cycles</a:t>
            </a:r>
            <a:r>
              <a:rPr lang="en-US" sz="2800" spc="-10" dirty="0" smtClean="0">
                <a:latin typeface="Times New Roman"/>
                <a:cs typeface="Times New Roman"/>
              </a:rPr>
              <a:t> </a:t>
            </a:r>
            <a:r>
              <a:rPr lang="en-US" sz="2800" dirty="0" smtClean="0">
                <a:latin typeface="Times New Roman"/>
                <a:cs typeface="Times New Roman"/>
              </a:rPr>
              <a:t>or</a:t>
            </a:r>
            <a:r>
              <a:rPr lang="en-US" sz="2800" spc="-5" dirty="0" smtClean="0">
                <a:latin typeface="Times New Roman"/>
                <a:cs typeface="Times New Roman"/>
              </a:rPr>
              <a:t> stages</a:t>
            </a:r>
            <a:r>
              <a:rPr lang="en-US" sz="2800" spc="-10" dirty="0" smtClean="0">
                <a:latin typeface="Times New Roman"/>
                <a:cs typeface="Times New Roman"/>
              </a:rPr>
              <a:t> </a:t>
            </a:r>
            <a:r>
              <a:rPr lang="en-US" sz="2800" dirty="0" smtClean="0">
                <a:latin typeface="Times New Roman"/>
                <a:cs typeface="Times New Roman"/>
              </a:rPr>
              <a:t>of</a:t>
            </a:r>
            <a:r>
              <a:rPr lang="en-US" sz="2800" spc="-10" dirty="0" smtClean="0">
                <a:latin typeface="Times New Roman"/>
                <a:cs typeface="Times New Roman"/>
              </a:rPr>
              <a:t> </a:t>
            </a:r>
            <a:r>
              <a:rPr lang="en-US" sz="2800" dirty="0" smtClean="0">
                <a:latin typeface="Times New Roman"/>
                <a:cs typeface="Times New Roman"/>
              </a:rPr>
              <a:t>development,</a:t>
            </a:r>
            <a:r>
              <a:rPr lang="en-US" sz="2800" spc="-5" dirty="0" smtClean="0">
                <a:latin typeface="Times New Roman"/>
                <a:cs typeface="Times New Roman"/>
              </a:rPr>
              <a:t> </a:t>
            </a:r>
            <a:r>
              <a:rPr lang="en-US" sz="2800" dirty="0" smtClean="0">
                <a:latin typeface="Times New Roman"/>
                <a:cs typeface="Times New Roman"/>
              </a:rPr>
              <a:t>known</a:t>
            </a:r>
            <a:r>
              <a:rPr lang="en-US" sz="2800" spc="-5" dirty="0" smtClean="0">
                <a:latin typeface="Times New Roman"/>
                <a:cs typeface="Times New Roman"/>
              </a:rPr>
              <a:t> as</a:t>
            </a:r>
            <a:r>
              <a:rPr lang="en-US" sz="2800" spc="-10" dirty="0" smtClean="0">
                <a:latin typeface="Times New Roman"/>
                <a:cs typeface="Times New Roman"/>
              </a:rPr>
              <a:t> </a:t>
            </a:r>
            <a:r>
              <a:rPr lang="en-US" sz="2800" spc="-5" dirty="0" smtClean="0">
                <a:latin typeface="Times New Roman"/>
                <a:cs typeface="Times New Roman"/>
              </a:rPr>
              <a:t>sprints.</a:t>
            </a:r>
            <a:endParaRPr lang="en-US" sz="2800" dirty="0" smtClean="0">
              <a:latin typeface="Times New Roman"/>
              <a:cs typeface="Times New Roman"/>
            </a:endParaRPr>
          </a:p>
          <a:p>
            <a:pPr marL="271780" indent="-259715">
              <a:lnSpc>
                <a:spcPct val="100000"/>
              </a:lnSpc>
              <a:spcBef>
                <a:spcPts val="710"/>
              </a:spcBef>
              <a:buFont typeface="Lucida Sans Unicode"/>
              <a:buChar char="□"/>
              <a:tabLst>
                <a:tab pos="272415" algn="l"/>
              </a:tabLst>
            </a:pPr>
            <a:r>
              <a:rPr lang="en-US" sz="2800" dirty="0" smtClean="0">
                <a:latin typeface="Times New Roman"/>
                <a:cs typeface="Times New Roman"/>
              </a:rPr>
              <a:t>It</a:t>
            </a:r>
            <a:r>
              <a:rPr lang="en-US" sz="2800" spc="-10" dirty="0" smtClean="0">
                <a:latin typeface="Times New Roman"/>
                <a:cs typeface="Times New Roman"/>
              </a:rPr>
              <a:t> </a:t>
            </a:r>
            <a:r>
              <a:rPr lang="en-US" sz="2800" dirty="0" smtClean="0">
                <a:latin typeface="Times New Roman"/>
                <a:cs typeface="Times New Roman"/>
              </a:rPr>
              <a:t>has</a:t>
            </a:r>
            <a:r>
              <a:rPr lang="en-US" sz="2800" spc="-10" dirty="0" smtClean="0">
                <a:latin typeface="Times New Roman"/>
                <a:cs typeface="Times New Roman"/>
              </a:rPr>
              <a:t> </a:t>
            </a:r>
            <a:r>
              <a:rPr lang="en-US" sz="2800" dirty="0" smtClean="0">
                <a:latin typeface="Times New Roman"/>
                <a:cs typeface="Times New Roman"/>
              </a:rPr>
              <a:t>four</a:t>
            </a:r>
            <a:r>
              <a:rPr lang="en-US" sz="2800" spc="-10" dirty="0" smtClean="0">
                <a:latin typeface="Times New Roman"/>
                <a:cs typeface="Times New Roman"/>
              </a:rPr>
              <a:t> </a:t>
            </a:r>
            <a:r>
              <a:rPr lang="en-US" sz="2800" spc="-5" dirty="0" smtClean="0">
                <a:latin typeface="Times New Roman"/>
                <a:cs typeface="Times New Roman"/>
              </a:rPr>
              <a:t>stages:</a:t>
            </a:r>
            <a:r>
              <a:rPr lang="en-US" sz="2800" spc="-10" dirty="0" smtClean="0">
                <a:latin typeface="Times New Roman"/>
                <a:cs typeface="Times New Roman"/>
              </a:rPr>
              <a:t> </a:t>
            </a:r>
            <a:r>
              <a:rPr lang="en-US" sz="2800" spc="-5" dirty="0" smtClean="0">
                <a:latin typeface="Times New Roman"/>
                <a:cs typeface="Times New Roman"/>
              </a:rPr>
              <a:t>Planning,</a:t>
            </a:r>
            <a:r>
              <a:rPr lang="en-US" sz="2800" spc="-15" dirty="0" smtClean="0">
                <a:latin typeface="Times New Roman"/>
                <a:cs typeface="Times New Roman"/>
              </a:rPr>
              <a:t> </a:t>
            </a:r>
            <a:r>
              <a:rPr lang="en-US" sz="2800" dirty="0" smtClean="0">
                <a:latin typeface="Times New Roman"/>
                <a:cs typeface="Times New Roman"/>
              </a:rPr>
              <a:t>Implementation,</a:t>
            </a:r>
            <a:r>
              <a:rPr lang="en-US" sz="2800" spc="-10" dirty="0" smtClean="0">
                <a:latin typeface="Times New Roman"/>
                <a:cs typeface="Times New Roman"/>
              </a:rPr>
              <a:t> </a:t>
            </a:r>
            <a:r>
              <a:rPr lang="en-US" sz="2800" spc="-5" dirty="0" smtClean="0">
                <a:latin typeface="Times New Roman"/>
                <a:cs typeface="Times New Roman"/>
              </a:rPr>
              <a:t>Testing</a:t>
            </a:r>
            <a:r>
              <a:rPr lang="en-US" sz="2800" spc="-10" dirty="0" smtClean="0">
                <a:latin typeface="Times New Roman"/>
                <a:cs typeface="Times New Roman"/>
              </a:rPr>
              <a:t> </a:t>
            </a:r>
            <a:r>
              <a:rPr lang="en-US" sz="2800" spc="-5" dirty="0" smtClean="0">
                <a:latin typeface="Times New Roman"/>
                <a:cs typeface="Times New Roman"/>
              </a:rPr>
              <a:t>and</a:t>
            </a:r>
            <a:r>
              <a:rPr lang="en-US" sz="2800" spc="-15" dirty="0" smtClean="0">
                <a:latin typeface="Times New Roman"/>
                <a:cs typeface="Times New Roman"/>
              </a:rPr>
              <a:t> </a:t>
            </a:r>
            <a:r>
              <a:rPr lang="en-US" sz="2800" dirty="0" smtClean="0">
                <a:latin typeface="Times New Roman"/>
                <a:cs typeface="Times New Roman"/>
              </a:rPr>
              <a:t>review.</a:t>
            </a:r>
          </a:p>
          <a:p>
            <a:pPr marL="43180">
              <a:lnSpc>
                <a:spcPct val="100000"/>
              </a:lnSpc>
              <a:spcBef>
                <a:spcPts val="715"/>
              </a:spcBef>
            </a:pPr>
            <a:r>
              <a:rPr lang="en-US" sz="2800" b="1" spc="-5" dirty="0" smtClean="0">
                <a:latin typeface="Times New Roman"/>
                <a:cs typeface="Times New Roman"/>
              </a:rPr>
              <a:t>Advantages:</a:t>
            </a:r>
            <a:endParaRPr lang="en-US" sz="2800" dirty="0" smtClean="0">
              <a:latin typeface="Times New Roman"/>
              <a:cs typeface="Times New Roman"/>
            </a:endParaRPr>
          </a:p>
          <a:p>
            <a:pPr marL="271780" marR="5080" indent="-259715">
              <a:lnSpc>
                <a:spcPts val="2590"/>
              </a:lnSpc>
              <a:spcBef>
                <a:spcPts val="1040"/>
              </a:spcBef>
              <a:buFont typeface="Lucida Sans Unicode"/>
              <a:buChar char="□"/>
              <a:tabLst>
                <a:tab pos="272415" algn="l"/>
              </a:tabLst>
            </a:pPr>
            <a:r>
              <a:rPr lang="en-US" sz="2800" spc="-5" dirty="0" smtClean="0">
                <a:latin typeface="Times New Roman"/>
                <a:cs typeface="Times New Roman"/>
              </a:rPr>
              <a:t>This</a:t>
            </a:r>
            <a:r>
              <a:rPr lang="en-US" sz="2800" spc="295" dirty="0" smtClean="0">
                <a:latin typeface="Times New Roman"/>
                <a:cs typeface="Times New Roman"/>
              </a:rPr>
              <a:t> </a:t>
            </a:r>
            <a:r>
              <a:rPr lang="en-US" sz="2800" spc="-5" dirty="0" smtClean="0">
                <a:latin typeface="Times New Roman"/>
                <a:cs typeface="Times New Roman"/>
              </a:rPr>
              <a:t>Methodology</a:t>
            </a:r>
            <a:r>
              <a:rPr lang="en-US" sz="2800" spc="295" dirty="0" smtClean="0">
                <a:latin typeface="Times New Roman"/>
                <a:cs typeface="Times New Roman"/>
              </a:rPr>
              <a:t> </a:t>
            </a:r>
            <a:r>
              <a:rPr lang="en-US" sz="2800" dirty="0" smtClean="0">
                <a:latin typeface="Times New Roman"/>
                <a:cs typeface="Times New Roman"/>
              </a:rPr>
              <a:t>has</a:t>
            </a:r>
            <a:r>
              <a:rPr lang="en-US" sz="2800" spc="300" dirty="0" smtClean="0">
                <a:latin typeface="Times New Roman"/>
                <a:cs typeface="Times New Roman"/>
              </a:rPr>
              <a:t> </a:t>
            </a:r>
            <a:r>
              <a:rPr lang="en-US" sz="2800" spc="-5" dirty="0" smtClean="0">
                <a:latin typeface="Times New Roman"/>
                <a:cs typeface="Times New Roman"/>
              </a:rPr>
              <a:t>ability</a:t>
            </a:r>
            <a:r>
              <a:rPr lang="en-US" sz="2800" spc="295" dirty="0" smtClean="0">
                <a:latin typeface="Times New Roman"/>
                <a:cs typeface="Times New Roman"/>
              </a:rPr>
              <a:t> </a:t>
            </a:r>
            <a:r>
              <a:rPr lang="en-US" sz="2800" spc="-5" dirty="0" smtClean="0">
                <a:latin typeface="Times New Roman"/>
                <a:cs typeface="Times New Roman"/>
              </a:rPr>
              <a:t>to</a:t>
            </a:r>
            <a:r>
              <a:rPr lang="en-US" sz="2800" spc="300" dirty="0" smtClean="0">
                <a:latin typeface="Times New Roman"/>
                <a:cs typeface="Times New Roman"/>
              </a:rPr>
              <a:t> </a:t>
            </a:r>
            <a:r>
              <a:rPr lang="en-US" sz="2800" spc="-5" dirty="0" smtClean="0">
                <a:latin typeface="Times New Roman"/>
                <a:cs typeface="Times New Roman"/>
              </a:rPr>
              <a:t>change</a:t>
            </a:r>
            <a:r>
              <a:rPr lang="en-US" sz="2800" spc="295" dirty="0" smtClean="0">
                <a:latin typeface="Times New Roman"/>
                <a:cs typeface="Times New Roman"/>
              </a:rPr>
              <a:t> </a:t>
            </a:r>
            <a:r>
              <a:rPr lang="en-US" sz="2800" spc="-5" dirty="0" smtClean="0">
                <a:latin typeface="Times New Roman"/>
                <a:cs typeface="Times New Roman"/>
              </a:rPr>
              <a:t>and</a:t>
            </a:r>
            <a:r>
              <a:rPr lang="en-US" sz="2800" spc="300" dirty="0" smtClean="0">
                <a:latin typeface="Times New Roman"/>
                <a:cs typeface="Times New Roman"/>
              </a:rPr>
              <a:t> </a:t>
            </a:r>
            <a:r>
              <a:rPr lang="en-US" sz="2800" spc="-5" dirty="0" smtClean="0">
                <a:latin typeface="Times New Roman"/>
                <a:cs typeface="Times New Roman"/>
              </a:rPr>
              <a:t>adapt</a:t>
            </a:r>
            <a:r>
              <a:rPr lang="en-US" sz="2800" spc="295" dirty="0" smtClean="0">
                <a:latin typeface="Times New Roman"/>
                <a:cs typeface="Times New Roman"/>
              </a:rPr>
              <a:t> </a:t>
            </a:r>
            <a:r>
              <a:rPr lang="en-US" sz="2800" spc="-5" dirty="0" smtClean="0">
                <a:latin typeface="Times New Roman"/>
                <a:cs typeface="Times New Roman"/>
              </a:rPr>
              <a:t>with</a:t>
            </a:r>
            <a:r>
              <a:rPr lang="en-US" sz="2800" spc="295" dirty="0" smtClean="0">
                <a:latin typeface="Times New Roman"/>
                <a:cs typeface="Times New Roman"/>
              </a:rPr>
              <a:t> </a:t>
            </a:r>
            <a:r>
              <a:rPr lang="en-US" sz="2800" spc="-5" dirty="0" smtClean="0">
                <a:latin typeface="Times New Roman"/>
                <a:cs typeface="Times New Roman"/>
              </a:rPr>
              <a:t>and</a:t>
            </a:r>
            <a:r>
              <a:rPr lang="en-US" sz="2800" spc="300" dirty="0" smtClean="0">
                <a:latin typeface="Times New Roman"/>
                <a:cs typeface="Times New Roman"/>
              </a:rPr>
              <a:t> </a:t>
            </a:r>
            <a:r>
              <a:rPr lang="en-US" sz="2800" spc="-5" dirty="0" smtClean="0">
                <a:latin typeface="Times New Roman"/>
                <a:cs typeface="Times New Roman"/>
              </a:rPr>
              <a:t>satisfy</a:t>
            </a:r>
            <a:r>
              <a:rPr lang="en-US" sz="2800" spc="295" dirty="0" smtClean="0">
                <a:latin typeface="Times New Roman"/>
                <a:cs typeface="Times New Roman"/>
              </a:rPr>
              <a:t> </a:t>
            </a:r>
            <a:r>
              <a:rPr lang="en-US" sz="2800" spc="-5" dirty="0" smtClean="0">
                <a:latin typeface="Times New Roman"/>
                <a:cs typeface="Times New Roman"/>
              </a:rPr>
              <a:t>the</a:t>
            </a:r>
            <a:r>
              <a:rPr lang="en-US" sz="2800" spc="300" dirty="0" smtClean="0">
                <a:latin typeface="Times New Roman"/>
                <a:cs typeface="Times New Roman"/>
              </a:rPr>
              <a:t> </a:t>
            </a:r>
            <a:r>
              <a:rPr lang="en-US" sz="2800" spc="-5" dirty="0" smtClean="0">
                <a:latin typeface="Times New Roman"/>
                <a:cs typeface="Times New Roman"/>
              </a:rPr>
              <a:t>changing</a:t>
            </a:r>
            <a:r>
              <a:rPr lang="en-US" sz="2800" spc="295" dirty="0" smtClean="0">
                <a:latin typeface="Times New Roman"/>
                <a:cs typeface="Times New Roman"/>
              </a:rPr>
              <a:t> </a:t>
            </a:r>
            <a:r>
              <a:rPr lang="en-US" sz="2800" dirty="0" smtClean="0">
                <a:latin typeface="Times New Roman"/>
                <a:cs typeface="Times New Roman"/>
              </a:rPr>
              <a:t>needs</a:t>
            </a:r>
            <a:r>
              <a:rPr lang="en-US" sz="2800" spc="300" dirty="0" smtClean="0">
                <a:latin typeface="Times New Roman"/>
                <a:cs typeface="Times New Roman"/>
              </a:rPr>
              <a:t> </a:t>
            </a:r>
            <a:r>
              <a:rPr lang="en-US" sz="2800" spc="-5" dirty="0" smtClean="0">
                <a:latin typeface="Times New Roman"/>
                <a:cs typeface="Times New Roman"/>
              </a:rPr>
              <a:t>in </a:t>
            </a:r>
            <a:r>
              <a:rPr lang="en-US" sz="2800" spc="-585" dirty="0" smtClean="0">
                <a:latin typeface="Times New Roman"/>
                <a:cs typeface="Times New Roman"/>
              </a:rPr>
              <a:t> </a:t>
            </a:r>
            <a:r>
              <a:rPr lang="en-US" sz="2800" spc="-5" dirty="0" smtClean="0">
                <a:latin typeface="Times New Roman"/>
                <a:cs typeface="Times New Roman"/>
              </a:rPr>
              <a:t>short</a:t>
            </a:r>
            <a:r>
              <a:rPr lang="en-US" sz="2800" spc="-10" dirty="0" smtClean="0">
                <a:latin typeface="Times New Roman"/>
                <a:cs typeface="Times New Roman"/>
              </a:rPr>
              <a:t> </a:t>
            </a:r>
            <a:r>
              <a:rPr lang="en-US" sz="2800" spc="-5" dirty="0" smtClean="0">
                <a:latin typeface="Times New Roman"/>
                <a:cs typeface="Times New Roman"/>
              </a:rPr>
              <a:t>term.</a:t>
            </a:r>
            <a:endParaRPr lang="en-US" sz="2800" dirty="0" smtClean="0">
              <a:latin typeface="Times New Roman"/>
              <a:cs typeface="Times New Roman"/>
            </a:endParaRPr>
          </a:p>
          <a:p>
            <a:pPr marL="271780" indent="-259715">
              <a:lnSpc>
                <a:spcPct val="100000"/>
              </a:lnSpc>
              <a:spcBef>
                <a:spcPts val="675"/>
              </a:spcBef>
              <a:buFont typeface="Lucida Sans Unicode"/>
              <a:buChar char="□"/>
              <a:tabLst>
                <a:tab pos="272415" algn="l"/>
              </a:tabLst>
            </a:pPr>
            <a:r>
              <a:rPr lang="en-US" sz="2800" spc="-5" dirty="0" smtClean="0">
                <a:latin typeface="Times New Roman"/>
                <a:cs typeface="Times New Roman"/>
              </a:rPr>
              <a:t>Requires</a:t>
            </a:r>
            <a:r>
              <a:rPr lang="en-US" sz="2800" spc="-35" dirty="0" smtClean="0">
                <a:latin typeface="Times New Roman"/>
                <a:cs typeface="Times New Roman"/>
              </a:rPr>
              <a:t> </a:t>
            </a:r>
            <a:r>
              <a:rPr lang="en-US" sz="2800" spc="-5" dirty="0" smtClean="0">
                <a:latin typeface="Times New Roman"/>
                <a:cs typeface="Times New Roman"/>
              </a:rPr>
              <a:t>less</a:t>
            </a:r>
            <a:r>
              <a:rPr lang="en-US" sz="2800" spc="-30" dirty="0" smtClean="0">
                <a:latin typeface="Times New Roman"/>
                <a:cs typeface="Times New Roman"/>
              </a:rPr>
              <a:t> </a:t>
            </a:r>
            <a:r>
              <a:rPr lang="en-US" sz="2800" dirty="0" smtClean="0">
                <a:latin typeface="Times New Roman"/>
                <a:cs typeface="Times New Roman"/>
              </a:rPr>
              <a:t>documentation.</a:t>
            </a:r>
          </a:p>
          <a:p>
            <a:pPr marL="457200" indent="-457200" algn="just">
              <a:lnSpc>
                <a:spcPct val="90000"/>
              </a:lnSpc>
              <a:spcBef>
                <a:spcPts val="1001"/>
              </a:spcBef>
              <a:buClr>
                <a:srgbClr val="000000"/>
              </a:buClr>
              <a:buFont typeface="Wingdings" pitchFamily="2" charset="2"/>
              <a:buChar char="q"/>
            </a:pPr>
            <a:endParaRPr lang="en-US" sz="2800" spc="-1" dirty="0">
              <a:solidFill>
                <a:srgbClr val="000000"/>
              </a:solidFill>
            </a:endParaRPr>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PlaceHolder 1"/>
          <p:cNvSpPr>
            <a:spLocks noGrp="1"/>
          </p:cNvSpPr>
          <p:nvPr>
            <p:ph type="title" idx="4294967295"/>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4400" spc="-1" dirty="0" smtClean="0">
                <a:solidFill>
                  <a:schemeClr val="bg1"/>
                </a:solidFill>
                <a:latin typeface="Times New Roman"/>
                <a:ea typeface="DejaVu Sans"/>
              </a:rPr>
              <a:t>Planning</a:t>
            </a:r>
            <a:r>
              <a:rPr lang="en-US" sz="4400" b="0" strike="noStrike" spc="-1" dirty="0" smtClean="0">
                <a:solidFill>
                  <a:schemeClr val="bg1"/>
                </a:solidFill>
                <a:latin typeface="Times New Roman"/>
                <a:ea typeface="DejaVu Sans"/>
              </a:rPr>
              <a:t> </a:t>
            </a:r>
            <a:endParaRPr lang="en-US" sz="4400" b="0" strike="noStrike" spc="-1" dirty="0">
              <a:solidFill>
                <a:schemeClr val="bg1"/>
              </a:solidFill>
              <a:latin typeface="Arial"/>
            </a:endParaRPr>
          </a:p>
        </p:txBody>
      </p:sp>
      <p:sp>
        <p:nvSpPr>
          <p:cNvPr id="106" name="PlaceHolder 2"/>
          <p:cNvSpPr>
            <a:spLocks noGrp="1"/>
          </p:cNvSpPr>
          <p:nvPr>
            <p:ph idx="4294967295"/>
          </p:nvPr>
        </p:nvSpPr>
        <p:spPr>
          <a:xfrm>
            <a:off x="199440" y="1097280"/>
            <a:ext cx="11778480" cy="5394240"/>
          </a:xfrm>
          <a:prstGeom prst="rect">
            <a:avLst/>
          </a:prstGeom>
          <a:noFill/>
          <a:ln w="0">
            <a:noFill/>
          </a:ln>
        </p:spPr>
        <p:txBody>
          <a:bodyPr lIns="90000" tIns="45000" rIns="90000" bIns="45000" anchor="t">
            <a:norm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endParaRPr kumimoji="0" lang="en-US" sz="1600" b="0" i="0" u="none" strike="noStrike" kern="1200" cap="none" spc="0" normalizeH="0" baseline="0" noProof="0" dirty="0" smtClean="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457200" indent="-457200" algn="just">
              <a:lnSpc>
                <a:spcPct val="90000"/>
              </a:lnSpc>
              <a:spcBef>
                <a:spcPts val="1001"/>
              </a:spcBef>
              <a:buClr>
                <a:srgbClr val="000000"/>
              </a:buClr>
              <a:buFont typeface="Wingdings" charset="2"/>
              <a:buChar char=""/>
            </a:pPr>
            <a:endParaRPr lang="en-US" sz="2800" b="0" strike="noStrike" spc="-1" dirty="0">
              <a:solidFill>
                <a:srgbClr val="000000"/>
              </a:solidFill>
              <a:latin typeface="Arial"/>
            </a:endParaRPr>
          </a:p>
        </p:txBody>
      </p:sp>
      <p:sp>
        <p:nvSpPr>
          <p:cNvPr id="6" name="Rectangle 5"/>
          <p:cNvSpPr/>
          <p:nvPr/>
        </p:nvSpPr>
        <p:spPr>
          <a:xfrm>
            <a:off x="0" y="1071546"/>
            <a:ext cx="12025354" cy="523220"/>
          </a:xfrm>
          <a:prstGeom prst="rect">
            <a:avLst/>
          </a:prstGeom>
        </p:spPr>
        <p:txBody>
          <a:bodyPr wrap="square">
            <a:spAutoFit/>
          </a:bodyPr>
          <a:lstStyle/>
          <a:p>
            <a:pPr algn="just">
              <a:spcBef>
                <a:spcPts val="1001"/>
              </a:spcBef>
              <a:buClr>
                <a:srgbClr val="000000"/>
              </a:buClr>
            </a:pPr>
            <a:r>
              <a:rPr lang="en-US" sz="2800" dirty="0" smtClean="0">
                <a:latin typeface="Times New Roman" pitchFamily="18" charset="0"/>
                <a:cs typeface="Times New Roman" pitchFamily="18" charset="0"/>
              </a:rPr>
              <a:t> </a:t>
            </a:r>
            <a:endParaRPr lang="en-US" sz="2800" spc="-1" dirty="0">
              <a:solidFill>
                <a:srgbClr val="000000"/>
              </a:solidFill>
              <a:latin typeface="Times New Roman" pitchFamily="18" charset="0"/>
              <a:cs typeface="Times New Roman" pitchFamily="18" charset="0"/>
            </a:endParaRPr>
          </a:p>
        </p:txBody>
      </p:sp>
      <p:sp>
        <p:nvSpPr>
          <p:cNvPr id="7" name="Rectangle 6"/>
          <p:cNvSpPr/>
          <p:nvPr/>
        </p:nvSpPr>
        <p:spPr>
          <a:xfrm>
            <a:off x="95208" y="1071546"/>
            <a:ext cx="11930146" cy="5114221"/>
          </a:xfrm>
          <a:prstGeom prst="rect">
            <a:avLst/>
          </a:prstGeom>
        </p:spPr>
        <p:txBody>
          <a:bodyPr wrap="square">
            <a:spAutoFit/>
          </a:bodyPr>
          <a:lstStyle/>
          <a:p>
            <a:pPr marL="271145" indent="-259079">
              <a:lnSpc>
                <a:spcPct val="100000"/>
              </a:lnSpc>
              <a:spcBef>
                <a:spcPts val="270"/>
              </a:spcBef>
              <a:buFont typeface="Wingdings" pitchFamily="2" charset="2"/>
              <a:buChar char="q"/>
              <a:tabLst>
                <a:tab pos="271780" algn="l"/>
              </a:tabLst>
            </a:pPr>
            <a:r>
              <a:rPr lang="en-US" sz="2350" b="1" spc="10" dirty="0" smtClean="0">
                <a:latin typeface="Times New Roman"/>
                <a:cs typeface="Times New Roman"/>
              </a:rPr>
              <a:t>Admin</a:t>
            </a:r>
            <a:r>
              <a:rPr lang="en-US" sz="2350" b="1" spc="-35" dirty="0" smtClean="0">
                <a:latin typeface="Times New Roman"/>
                <a:cs typeface="Times New Roman"/>
              </a:rPr>
              <a:t> </a:t>
            </a:r>
            <a:r>
              <a:rPr lang="en-US" sz="2350" b="1" spc="10" dirty="0" smtClean="0">
                <a:latin typeface="Times New Roman"/>
                <a:cs typeface="Times New Roman"/>
              </a:rPr>
              <a:t>Modules:</a:t>
            </a:r>
            <a:endParaRPr lang="en-US" sz="2350" dirty="0" smtClean="0">
              <a:latin typeface="Times New Roman"/>
              <a:cs typeface="Times New Roman"/>
            </a:endParaRPr>
          </a:p>
          <a:p>
            <a:pPr marL="344805">
              <a:lnSpc>
                <a:spcPct val="100000"/>
              </a:lnSpc>
              <a:spcBef>
                <a:spcPts val="180"/>
              </a:spcBef>
            </a:pPr>
            <a:r>
              <a:rPr lang="en-US" sz="2350" spc="10" dirty="0" smtClean="0">
                <a:latin typeface="Times New Roman"/>
                <a:cs typeface="Times New Roman"/>
              </a:rPr>
              <a:t>1. Login</a:t>
            </a:r>
            <a:endParaRPr lang="en-US" sz="2350" dirty="0" smtClean="0">
              <a:latin typeface="Times New Roman"/>
              <a:cs typeface="Times New Roman"/>
            </a:endParaRPr>
          </a:p>
          <a:p>
            <a:pPr marL="572135" lvl="1" indent="-227965">
              <a:lnSpc>
                <a:spcPct val="100000"/>
              </a:lnSpc>
              <a:spcBef>
                <a:spcPts val="180"/>
              </a:spcBef>
              <a:buSzPct val="95744"/>
              <a:buAutoNum type="arabicPeriod" startAt="2"/>
              <a:tabLst>
                <a:tab pos="572770" algn="l"/>
              </a:tabLst>
            </a:pPr>
            <a:r>
              <a:rPr lang="en-US" sz="2350" spc="10" dirty="0" smtClean="0">
                <a:latin typeface="Times New Roman"/>
                <a:cs typeface="Times New Roman"/>
              </a:rPr>
              <a:t> Set crop price</a:t>
            </a:r>
          </a:p>
          <a:p>
            <a:pPr marL="572135" lvl="1" indent="-227965">
              <a:lnSpc>
                <a:spcPct val="100000"/>
              </a:lnSpc>
              <a:spcBef>
                <a:spcPts val="180"/>
              </a:spcBef>
              <a:buSzPct val="95744"/>
              <a:buAutoNum type="arabicPeriod" startAt="2"/>
              <a:tabLst>
                <a:tab pos="572770" algn="l"/>
              </a:tabLst>
            </a:pPr>
            <a:r>
              <a:rPr lang="en-US" sz="2350" spc="5" dirty="0" smtClean="0">
                <a:latin typeface="Times New Roman"/>
                <a:cs typeface="Times New Roman"/>
              </a:rPr>
              <a:t> </a:t>
            </a:r>
            <a:r>
              <a:rPr lang="en-US" sz="2350" spc="-570" dirty="0" smtClean="0">
                <a:latin typeface="Times New Roman"/>
                <a:cs typeface="Times New Roman"/>
              </a:rPr>
              <a:t> </a:t>
            </a:r>
            <a:r>
              <a:rPr lang="en-US" sz="2350" spc="10" dirty="0" smtClean="0">
                <a:latin typeface="Times New Roman"/>
                <a:cs typeface="Times New Roman"/>
              </a:rPr>
              <a:t>View crop details</a:t>
            </a:r>
          </a:p>
          <a:p>
            <a:pPr marL="572135" lvl="1" indent="-227965">
              <a:lnSpc>
                <a:spcPct val="100000"/>
              </a:lnSpc>
              <a:spcBef>
                <a:spcPts val="180"/>
              </a:spcBef>
              <a:buSzPct val="95744"/>
              <a:buAutoNum type="arabicPeriod" startAt="2"/>
              <a:tabLst>
                <a:tab pos="572770" algn="l"/>
              </a:tabLst>
            </a:pPr>
            <a:r>
              <a:rPr lang="en-IN" sz="2350" spc="10" dirty="0" smtClean="0">
                <a:latin typeface="Times New Roman"/>
                <a:cs typeface="Times New Roman"/>
              </a:rPr>
              <a:t> View Sellers</a:t>
            </a:r>
          </a:p>
          <a:p>
            <a:pPr marL="572135" lvl="1" indent="-227965">
              <a:spcBef>
                <a:spcPts val="180"/>
              </a:spcBef>
              <a:buSzPct val="95744"/>
              <a:buFontTx/>
              <a:buAutoNum type="arabicPeriod" startAt="2"/>
              <a:tabLst>
                <a:tab pos="572770" algn="l"/>
              </a:tabLst>
            </a:pPr>
            <a:r>
              <a:rPr lang="en-IN" sz="2350" spc="10" dirty="0" smtClean="0">
                <a:latin typeface="Times New Roman"/>
                <a:cs typeface="Times New Roman"/>
              </a:rPr>
              <a:t> View Buyers</a:t>
            </a:r>
          </a:p>
          <a:p>
            <a:pPr marL="271145" indent="-259079">
              <a:lnSpc>
                <a:spcPct val="100000"/>
              </a:lnSpc>
              <a:spcBef>
                <a:spcPts val="270"/>
              </a:spcBef>
              <a:buFont typeface="Wingdings" pitchFamily="2" charset="2"/>
              <a:buChar char="q"/>
              <a:tabLst>
                <a:tab pos="271780" algn="l"/>
              </a:tabLst>
            </a:pPr>
            <a:r>
              <a:rPr lang="en-US" sz="2350" b="1" spc="10" dirty="0" smtClean="0">
                <a:latin typeface="Times New Roman"/>
                <a:cs typeface="Times New Roman"/>
              </a:rPr>
              <a:t>Buyer</a:t>
            </a:r>
            <a:r>
              <a:rPr lang="en-US" sz="2350" b="1" spc="-35" dirty="0" smtClean="0">
                <a:latin typeface="Times New Roman"/>
                <a:cs typeface="Times New Roman"/>
              </a:rPr>
              <a:t> </a:t>
            </a:r>
            <a:r>
              <a:rPr lang="en-US" sz="2350" b="1" spc="10" dirty="0" smtClean="0">
                <a:latin typeface="Times New Roman"/>
                <a:cs typeface="Times New Roman"/>
              </a:rPr>
              <a:t>Modules:</a:t>
            </a:r>
            <a:endParaRPr lang="en-US" sz="2350" dirty="0" smtClean="0">
              <a:latin typeface="Times New Roman"/>
              <a:cs typeface="Times New Roman"/>
            </a:endParaRPr>
          </a:p>
          <a:p>
            <a:pPr marL="802005" indent="-457200">
              <a:lnSpc>
                <a:spcPct val="100000"/>
              </a:lnSpc>
              <a:spcBef>
                <a:spcPts val="180"/>
              </a:spcBef>
            </a:pPr>
            <a:r>
              <a:rPr lang="en-US" sz="2350" spc="10" dirty="0" smtClean="0">
                <a:latin typeface="Times New Roman"/>
                <a:cs typeface="Times New Roman"/>
              </a:rPr>
              <a:t>1. Register</a:t>
            </a:r>
            <a:endParaRPr lang="en-US" sz="2350" spc="10" dirty="0" smtClean="0">
              <a:latin typeface="Times New Roman"/>
              <a:cs typeface="Times New Roman"/>
            </a:endParaRPr>
          </a:p>
          <a:p>
            <a:pPr marL="572135" lvl="1" indent="-227965">
              <a:lnSpc>
                <a:spcPct val="100000"/>
              </a:lnSpc>
              <a:spcBef>
                <a:spcPts val="180"/>
              </a:spcBef>
              <a:buSzPct val="95744"/>
              <a:buAutoNum type="arabicPeriod" startAt="2"/>
              <a:tabLst>
                <a:tab pos="572770" algn="l"/>
              </a:tabLst>
            </a:pPr>
            <a:r>
              <a:rPr lang="en-IN" sz="2350" spc="10" dirty="0" smtClean="0">
                <a:latin typeface="Times New Roman"/>
                <a:cs typeface="Times New Roman"/>
              </a:rPr>
              <a:t> </a:t>
            </a:r>
            <a:r>
              <a:rPr lang="en-IN" sz="2350" spc="10" dirty="0" smtClean="0">
                <a:latin typeface="Times New Roman"/>
                <a:cs typeface="Times New Roman"/>
              </a:rPr>
              <a:t>login</a:t>
            </a:r>
          </a:p>
          <a:p>
            <a:pPr marL="572135" lvl="1" indent="-227965">
              <a:lnSpc>
                <a:spcPct val="100000"/>
              </a:lnSpc>
              <a:spcBef>
                <a:spcPts val="180"/>
              </a:spcBef>
              <a:buSzPct val="95744"/>
              <a:buAutoNum type="arabicPeriod" startAt="2"/>
              <a:tabLst>
                <a:tab pos="572770" algn="l"/>
              </a:tabLst>
            </a:pPr>
            <a:r>
              <a:rPr lang="en-IN" sz="2350" spc="10" dirty="0" smtClean="0">
                <a:latin typeface="Times New Roman"/>
                <a:cs typeface="Times New Roman"/>
              </a:rPr>
              <a:t>View Sellers </a:t>
            </a:r>
            <a:r>
              <a:rPr lang="en-IN" sz="2350" spc="10" dirty="0" smtClean="0">
                <a:latin typeface="Times New Roman"/>
                <a:cs typeface="Times New Roman"/>
              </a:rPr>
              <a:t>crop and send request</a:t>
            </a:r>
            <a:endParaRPr lang="en-IN" sz="2350" spc="10" dirty="0" smtClean="0">
              <a:latin typeface="Times New Roman"/>
              <a:cs typeface="Times New Roman"/>
            </a:endParaRPr>
          </a:p>
          <a:p>
            <a:pPr marL="572135" lvl="1" indent="-227965">
              <a:lnSpc>
                <a:spcPct val="100000"/>
              </a:lnSpc>
              <a:spcBef>
                <a:spcPts val="180"/>
              </a:spcBef>
              <a:buSzPct val="95744"/>
              <a:buAutoNum type="arabicPeriod" startAt="2"/>
              <a:tabLst>
                <a:tab pos="572770" algn="l"/>
              </a:tabLst>
            </a:pPr>
            <a:r>
              <a:rPr lang="en-IN" sz="2350" spc="10" dirty="0" smtClean="0">
                <a:latin typeface="Times New Roman"/>
                <a:cs typeface="Times New Roman"/>
              </a:rPr>
              <a:t> View Sellers reply</a:t>
            </a:r>
          </a:p>
          <a:p>
            <a:pPr marL="572135" lvl="1" indent="-227965">
              <a:lnSpc>
                <a:spcPct val="100000"/>
              </a:lnSpc>
              <a:spcBef>
                <a:spcPts val="180"/>
              </a:spcBef>
              <a:buSzPct val="95744"/>
              <a:buAutoNum type="arabicPeriod" startAt="2"/>
              <a:tabLst>
                <a:tab pos="572770" algn="l"/>
              </a:tabLst>
            </a:pPr>
            <a:r>
              <a:rPr lang="en-IN" sz="2350" spc="10" dirty="0" smtClean="0">
                <a:latin typeface="Times New Roman"/>
                <a:cs typeface="Times New Roman"/>
              </a:rPr>
              <a:t> Payment</a:t>
            </a:r>
          </a:p>
          <a:p>
            <a:pPr marL="572135" lvl="1" indent="-227965">
              <a:lnSpc>
                <a:spcPct val="100000"/>
              </a:lnSpc>
              <a:spcBef>
                <a:spcPts val="180"/>
              </a:spcBef>
              <a:buSzPct val="95744"/>
              <a:buAutoNum type="arabicPeriod" startAt="2"/>
              <a:tabLst>
                <a:tab pos="572770" algn="l"/>
              </a:tabLst>
            </a:pPr>
            <a:r>
              <a:rPr lang="en-IN" sz="2350" spc="10" dirty="0" smtClean="0">
                <a:latin typeface="Times New Roman"/>
                <a:cs typeface="Times New Roman"/>
              </a:rPr>
              <a:t>Logout</a:t>
            </a:r>
            <a:endParaRPr lang="en-IN" sz="2350" spc="10" dirty="0" smtClean="0">
              <a:latin typeface="Times New Roman"/>
              <a:cs typeface="Times New Roman"/>
            </a:endParaRPr>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PlaceHolder 1"/>
          <p:cNvSpPr>
            <a:spLocks noGrp="1"/>
          </p:cNvSpPr>
          <p:nvPr>
            <p:ph type="title" idx="4294967295"/>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4400" spc="-1" dirty="0" smtClean="0">
                <a:solidFill>
                  <a:schemeClr val="bg1"/>
                </a:solidFill>
                <a:latin typeface="Times New Roman"/>
                <a:ea typeface="DejaVu Sans"/>
              </a:rPr>
              <a:t>Planning</a:t>
            </a:r>
            <a:r>
              <a:rPr lang="en-US" sz="4400" b="0" strike="noStrike" spc="-1" dirty="0" smtClean="0">
                <a:solidFill>
                  <a:schemeClr val="bg1"/>
                </a:solidFill>
                <a:latin typeface="Times New Roman"/>
                <a:ea typeface="DejaVu Sans"/>
              </a:rPr>
              <a:t> </a:t>
            </a:r>
            <a:endParaRPr lang="en-US" sz="4400" b="0" strike="noStrike" spc="-1" dirty="0">
              <a:solidFill>
                <a:schemeClr val="bg1"/>
              </a:solidFill>
              <a:latin typeface="Arial"/>
            </a:endParaRPr>
          </a:p>
        </p:txBody>
      </p:sp>
      <p:sp>
        <p:nvSpPr>
          <p:cNvPr id="106" name="PlaceHolder 2"/>
          <p:cNvSpPr>
            <a:spLocks noGrp="1"/>
          </p:cNvSpPr>
          <p:nvPr>
            <p:ph idx="4294967295"/>
          </p:nvPr>
        </p:nvSpPr>
        <p:spPr>
          <a:xfrm>
            <a:off x="199440" y="1097280"/>
            <a:ext cx="11778480" cy="5394240"/>
          </a:xfrm>
          <a:prstGeom prst="rect">
            <a:avLst/>
          </a:prstGeom>
          <a:noFill/>
          <a:ln w="0">
            <a:noFill/>
          </a:ln>
        </p:spPr>
        <p:txBody>
          <a:bodyPr lIns="90000" tIns="45000" rIns="90000" bIns="45000" anchor="t">
            <a:norm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endParaRPr kumimoji="0" lang="en-US" sz="1600" b="0" i="0" u="none" strike="noStrike" kern="1200" cap="none" spc="0" normalizeH="0" baseline="0" noProof="0" dirty="0" smtClean="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457200" indent="-457200" algn="just">
              <a:lnSpc>
                <a:spcPct val="90000"/>
              </a:lnSpc>
              <a:spcBef>
                <a:spcPts val="1001"/>
              </a:spcBef>
              <a:buClr>
                <a:srgbClr val="000000"/>
              </a:buClr>
              <a:buFont typeface="Wingdings" charset="2"/>
              <a:buChar char=""/>
            </a:pPr>
            <a:endParaRPr lang="en-US" sz="2800" b="0" strike="noStrike" spc="-1" dirty="0">
              <a:solidFill>
                <a:srgbClr val="000000"/>
              </a:solidFill>
              <a:latin typeface="Arial"/>
            </a:endParaRPr>
          </a:p>
        </p:txBody>
      </p:sp>
      <p:sp>
        <p:nvSpPr>
          <p:cNvPr id="6" name="Rectangle 5"/>
          <p:cNvSpPr/>
          <p:nvPr/>
        </p:nvSpPr>
        <p:spPr>
          <a:xfrm>
            <a:off x="0" y="1071546"/>
            <a:ext cx="12025354" cy="523220"/>
          </a:xfrm>
          <a:prstGeom prst="rect">
            <a:avLst/>
          </a:prstGeom>
        </p:spPr>
        <p:txBody>
          <a:bodyPr wrap="square">
            <a:spAutoFit/>
          </a:bodyPr>
          <a:lstStyle/>
          <a:p>
            <a:pPr algn="just">
              <a:spcBef>
                <a:spcPts val="1001"/>
              </a:spcBef>
              <a:buClr>
                <a:srgbClr val="000000"/>
              </a:buClr>
            </a:pPr>
            <a:r>
              <a:rPr lang="en-US" sz="2800" dirty="0" smtClean="0">
                <a:latin typeface="Times New Roman" pitchFamily="18" charset="0"/>
                <a:cs typeface="Times New Roman" pitchFamily="18" charset="0"/>
              </a:rPr>
              <a:t> </a:t>
            </a:r>
            <a:endParaRPr lang="en-US" sz="2800" spc="-1" dirty="0">
              <a:solidFill>
                <a:srgbClr val="000000"/>
              </a:solidFill>
              <a:latin typeface="Times New Roman" pitchFamily="18" charset="0"/>
              <a:cs typeface="Times New Roman" pitchFamily="18" charset="0"/>
            </a:endParaRPr>
          </a:p>
        </p:txBody>
      </p:sp>
      <p:sp>
        <p:nvSpPr>
          <p:cNvPr id="7" name="Rectangle 6"/>
          <p:cNvSpPr/>
          <p:nvPr/>
        </p:nvSpPr>
        <p:spPr>
          <a:xfrm>
            <a:off x="95208" y="1071546"/>
            <a:ext cx="11930146" cy="3618939"/>
          </a:xfrm>
          <a:prstGeom prst="rect">
            <a:avLst/>
          </a:prstGeom>
        </p:spPr>
        <p:txBody>
          <a:bodyPr wrap="square">
            <a:spAutoFit/>
          </a:bodyPr>
          <a:lstStyle/>
          <a:p>
            <a:pPr marL="271145" indent="-259079">
              <a:lnSpc>
                <a:spcPct val="100000"/>
              </a:lnSpc>
              <a:spcBef>
                <a:spcPts val="270"/>
              </a:spcBef>
              <a:buFont typeface="Wingdings" pitchFamily="2" charset="2"/>
              <a:buChar char="q"/>
              <a:tabLst>
                <a:tab pos="271780" algn="l"/>
              </a:tabLst>
            </a:pPr>
            <a:r>
              <a:rPr lang="en-US" sz="2350" b="1" spc="10" dirty="0" smtClean="0">
                <a:latin typeface="Times New Roman"/>
                <a:cs typeface="Times New Roman"/>
              </a:rPr>
              <a:t> </a:t>
            </a:r>
            <a:r>
              <a:rPr lang="en-US" sz="2350" b="1" spc="10" dirty="0" smtClean="0">
                <a:latin typeface="Times New Roman"/>
                <a:cs typeface="Times New Roman"/>
              </a:rPr>
              <a:t>Seller</a:t>
            </a:r>
            <a:r>
              <a:rPr lang="en-US" sz="2350" b="1" spc="-35" dirty="0" smtClean="0">
                <a:latin typeface="Times New Roman"/>
                <a:cs typeface="Times New Roman"/>
              </a:rPr>
              <a:t> </a:t>
            </a:r>
            <a:r>
              <a:rPr lang="en-US" sz="2350" b="1" spc="10" dirty="0" smtClean="0">
                <a:latin typeface="Times New Roman"/>
                <a:cs typeface="Times New Roman"/>
              </a:rPr>
              <a:t>Modules:</a:t>
            </a:r>
            <a:endParaRPr lang="en-US" sz="2350" dirty="0" smtClean="0">
              <a:latin typeface="Times New Roman"/>
              <a:cs typeface="Times New Roman"/>
            </a:endParaRPr>
          </a:p>
          <a:p>
            <a:pPr marL="802005" indent="-457200">
              <a:lnSpc>
                <a:spcPct val="100000"/>
              </a:lnSpc>
              <a:spcBef>
                <a:spcPts val="180"/>
              </a:spcBef>
            </a:pPr>
            <a:r>
              <a:rPr lang="en-US" sz="2350" spc="10" dirty="0" smtClean="0">
                <a:latin typeface="Times New Roman"/>
                <a:cs typeface="Times New Roman"/>
              </a:rPr>
              <a:t>1. Register</a:t>
            </a:r>
            <a:endParaRPr lang="en-US" sz="2350" spc="10" dirty="0" smtClean="0">
              <a:latin typeface="Times New Roman"/>
              <a:cs typeface="Times New Roman"/>
            </a:endParaRPr>
          </a:p>
          <a:p>
            <a:pPr marL="572135" lvl="1" indent="-227965">
              <a:lnSpc>
                <a:spcPct val="100000"/>
              </a:lnSpc>
              <a:spcBef>
                <a:spcPts val="180"/>
              </a:spcBef>
              <a:buSzPct val="95744"/>
              <a:buAutoNum type="arabicPeriod" startAt="2"/>
              <a:tabLst>
                <a:tab pos="572770" algn="l"/>
              </a:tabLst>
            </a:pPr>
            <a:r>
              <a:rPr lang="en-IN" sz="2350" spc="10" dirty="0" smtClean="0">
                <a:latin typeface="Times New Roman"/>
                <a:cs typeface="Times New Roman"/>
              </a:rPr>
              <a:t> </a:t>
            </a:r>
            <a:r>
              <a:rPr lang="en-IN" sz="2350" spc="10" dirty="0" smtClean="0">
                <a:latin typeface="Times New Roman"/>
                <a:cs typeface="Times New Roman"/>
              </a:rPr>
              <a:t>login</a:t>
            </a:r>
          </a:p>
          <a:p>
            <a:pPr marL="572135" lvl="1" indent="-227965">
              <a:lnSpc>
                <a:spcPct val="100000"/>
              </a:lnSpc>
              <a:spcBef>
                <a:spcPts val="180"/>
              </a:spcBef>
              <a:buSzPct val="95744"/>
              <a:buAutoNum type="arabicPeriod" startAt="2"/>
              <a:tabLst>
                <a:tab pos="572770" algn="l"/>
              </a:tabLst>
            </a:pPr>
            <a:r>
              <a:rPr lang="en-IN" sz="2350" spc="10" dirty="0" smtClean="0">
                <a:latin typeface="Times New Roman"/>
                <a:cs typeface="Times New Roman"/>
              </a:rPr>
              <a:t>Provide crop details</a:t>
            </a:r>
            <a:endParaRPr lang="en-IN" sz="2350" spc="10" dirty="0" smtClean="0">
              <a:latin typeface="Times New Roman"/>
              <a:cs typeface="Times New Roman"/>
            </a:endParaRPr>
          </a:p>
          <a:p>
            <a:pPr marL="572135" lvl="1" indent="-227965">
              <a:lnSpc>
                <a:spcPct val="100000"/>
              </a:lnSpc>
              <a:spcBef>
                <a:spcPts val="180"/>
              </a:spcBef>
              <a:buSzPct val="95744"/>
              <a:buAutoNum type="arabicPeriod" startAt="2"/>
              <a:tabLst>
                <a:tab pos="572770" algn="l"/>
              </a:tabLst>
            </a:pPr>
            <a:r>
              <a:rPr lang="en-IN" sz="2350" spc="10" dirty="0" smtClean="0">
                <a:latin typeface="Times New Roman"/>
                <a:cs typeface="Times New Roman"/>
              </a:rPr>
              <a:t> View </a:t>
            </a:r>
            <a:r>
              <a:rPr lang="en-IN" sz="2350" spc="10" dirty="0" smtClean="0">
                <a:latin typeface="Times New Roman"/>
                <a:cs typeface="Times New Roman"/>
              </a:rPr>
              <a:t>Buyer requests </a:t>
            </a:r>
          </a:p>
          <a:p>
            <a:pPr marL="888365" lvl="2" indent="-236220">
              <a:lnSpc>
                <a:spcPct val="100000"/>
              </a:lnSpc>
              <a:spcBef>
                <a:spcPts val="420"/>
              </a:spcBef>
              <a:buAutoNum type="romanLcPeriod"/>
              <a:tabLst>
                <a:tab pos="889000" algn="l"/>
              </a:tabLst>
            </a:pPr>
            <a:r>
              <a:rPr lang="en-IN" sz="2400" spc="-5" dirty="0" smtClean="0">
                <a:latin typeface="Times New Roman"/>
                <a:cs typeface="Times New Roman"/>
              </a:rPr>
              <a:t>Accept buyer request</a:t>
            </a:r>
            <a:endParaRPr lang="en-US" sz="2400" dirty="0" smtClean="0">
              <a:latin typeface="Times New Roman"/>
              <a:cs typeface="Times New Roman"/>
            </a:endParaRPr>
          </a:p>
          <a:p>
            <a:pPr marL="972819" lvl="2" indent="-320675">
              <a:lnSpc>
                <a:spcPct val="100000"/>
              </a:lnSpc>
              <a:spcBef>
                <a:spcPts val="425"/>
              </a:spcBef>
              <a:buAutoNum type="romanLcPeriod"/>
              <a:tabLst>
                <a:tab pos="973455" algn="l"/>
              </a:tabLst>
            </a:pPr>
            <a:r>
              <a:rPr lang="en-US" sz="2400" spc="-5" dirty="0" smtClean="0">
                <a:latin typeface="Times New Roman"/>
                <a:cs typeface="Times New Roman"/>
              </a:rPr>
              <a:t>Reject buyer request</a:t>
            </a:r>
            <a:endParaRPr lang="en-IN" sz="2350" spc="10" dirty="0" smtClean="0">
              <a:latin typeface="Times New Roman"/>
              <a:cs typeface="Times New Roman"/>
            </a:endParaRPr>
          </a:p>
          <a:p>
            <a:pPr marL="572135" lvl="1" indent="-227965">
              <a:lnSpc>
                <a:spcPct val="100000"/>
              </a:lnSpc>
              <a:spcBef>
                <a:spcPts val="180"/>
              </a:spcBef>
              <a:buSzPct val="95744"/>
              <a:buAutoNum type="arabicPeriod" startAt="2"/>
              <a:tabLst>
                <a:tab pos="572770" algn="l"/>
              </a:tabLst>
            </a:pPr>
            <a:r>
              <a:rPr lang="en-IN" sz="2350" spc="10" dirty="0" smtClean="0">
                <a:latin typeface="Times New Roman"/>
                <a:cs typeface="Times New Roman"/>
              </a:rPr>
              <a:t> </a:t>
            </a:r>
            <a:r>
              <a:rPr lang="en-IN" sz="2350" spc="10" dirty="0" smtClean="0">
                <a:latin typeface="Times New Roman"/>
                <a:cs typeface="Times New Roman"/>
              </a:rPr>
              <a:t>View Payment</a:t>
            </a:r>
            <a:endParaRPr lang="en-IN" sz="2350" spc="10" dirty="0" smtClean="0">
              <a:latin typeface="Times New Roman"/>
              <a:cs typeface="Times New Roman"/>
            </a:endParaRPr>
          </a:p>
          <a:p>
            <a:pPr marL="572135" lvl="1" indent="-227965">
              <a:lnSpc>
                <a:spcPct val="100000"/>
              </a:lnSpc>
              <a:spcBef>
                <a:spcPts val="180"/>
              </a:spcBef>
              <a:buSzPct val="95744"/>
              <a:buAutoNum type="arabicPeriod" startAt="2"/>
              <a:tabLst>
                <a:tab pos="572770" algn="l"/>
              </a:tabLst>
            </a:pPr>
            <a:r>
              <a:rPr lang="en-IN" sz="2350" spc="10" dirty="0" smtClean="0">
                <a:latin typeface="Times New Roman"/>
                <a:cs typeface="Times New Roman"/>
              </a:rPr>
              <a:t> Logout</a:t>
            </a:r>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PlaceHolder 1"/>
          <p:cNvSpPr>
            <a:spLocks noGrp="1"/>
          </p:cNvSpPr>
          <p:nvPr>
            <p:ph type="title" idx="4294967295"/>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4400" spc="-1" dirty="0" smtClean="0">
                <a:solidFill>
                  <a:schemeClr val="bg1"/>
                </a:solidFill>
                <a:latin typeface="Times New Roman"/>
                <a:ea typeface="DejaVu Sans"/>
              </a:rPr>
              <a:t>Planning</a:t>
            </a:r>
            <a:r>
              <a:rPr lang="en-US" sz="4400" b="0" strike="noStrike" spc="-1" dirty="0" smtClean="0">
                <a:solidFill>
                  <a:schemeClr val="bg1"/>
                </a:solidFill>
                <a:latin typeface="Times New Roman"/>
                <a:ea typeface="DejaVu Sans"/>
              </a:rPr>
              <a:t> </a:t>
            </a:r>
            <a:endParaRPr lang="en-US" sz="4400" b="0" strike="noStrike" spc="-1" dirty="0">
              <a:solidFill>
                <a:schemeClr val="bg1"/>
              </a:solidFill>
              <a:latin typeface="Arial"/>
            </a:endParaRPr>
          </a:p>
        </p:txBody>
      </p:sp>
      <p:sp>
        <p:nvSpPr>
          <p:cNvPr id="106" name="PlaceHolder 2"/>
          <p:cNvSpPr>
            <a:spLocks noGrp="1"/>
          </p:cNvSpPr>
          <p:nvPr>
            <p:ph idx="4294967295"/>
          </p:nvPr>
        </p:nvSpPr>
        <p:spPr>
          <a:xfrm>
            <a:off x="199440" y="1097280"/>
            <a:ext cx="11778480" cy="5394240"/>
          </a:xfrm>
          <a:prstGeom prst="rect">
            <a:avLst/>
          </a:prstGeom>
          <a:noFill/>
          <a:ln w="0">
            <a:noFill/>
          </a:ln>
        </p:spPr>
        <p:txBody>
          <a:bodyPr lIns="90000" tIns="45000" rIns="90000" bIns="45000" anchor="t">
            <a:norm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endParaRPr kumimoji="0" lang="en-US" sz="1600" b="0" i="0" u="none" strike="noStrike" kern="1200" cap="none" spc="0" normalizeH="0" baseline="0" noProof="0" dirty="0" smtClean="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fontAlgn="t"/>
            <a:endParaRPr lang="en-US" sz="2800" dirty="0"/>
          </a:p>
          <a:p>
            <a:pPr marL="457200" indent="-457200" algn="just">
              <a:lnSpc>
                <a:spcPct val="90000"/>
              </a:lnSpc>
              <a:spcBef>
                <a:spcPts val="1001"/>
              </a:spcBef>
              <a:buClr>
                <a:srgbClr val="000000"/>
              </a:buClr>
            </a:pPr>
            <a:endParaRPr lang="en-US" sz="2800" b="0" strike="noStrike" spc="-1" dirty="0">
              <a:solidFill>
                <a:srgbClr val="000000"/>
              </a:solidFill>
              <a:latin typeface="Arial"/>
            </a:endParaRPr>
          </a:p>
        </p:txBody>
      </p:sp>
      <p:sp>
        <p:nvSpPr>
          <p:cNvPr id="6" name="Rectangle 5"/>
          <p:cNvSpPr/>
          <p:nvPr/>
        </p:nvSpPr>
        <p:spPr>
          <a:xfrm>
            <a:off x="0" y="1071546"/>
            <a:ext cx="12025354" cy="523220"/>
          </a:xfrm>
          <a:prstGeom prst="rect">
            <a:avLst/>
          </a:prstGeom>
        </p:spPr>
        <p:txBody>
          <a:bodyPr wrap="square">
            <a:spAutoFit/>
          </a:bodyPr>
          <a:lstStyle/>
          <a:p>
            <a:pPr algn="just">
              <a:spcBef>
                <a:spcPts val="1001"/>
              </a:spcBef>
              <a:buClr>
                <a:srgbClr val="000000"/>
              </a:buClr>
            </a:pPr>
            <a:r>
              <a:rPr lang="en-US" sz="2800" dirty="0" smtClean="0">
                <a:latin typeface="Times New Roman" pitchFamily="18" charset="0"/>
                <a:cs typeface="Times New Roman" pitchFamily="18" charset="0"/>
              </a:rPr>
              <a:t> </a:t>
            </a:r>
            <a:endParaRPr lang="en-US" sz="2800" spc="-1" dirty="0">
              <a:solidFill>
                <a:srgbClr val="000000"/>
              </a:solidFill>
              <a:latin typeface="Times New Roman" pitchFamily="18" charset="0"/>
              <a:cs typeface="Times New Roman" pitchFamily="18" charset="0"/>
            </a:endParaRPr>
          </a:p>
        </p:txBody>
      </p:sp>
      <p:sp>
        <p:nvSpPr>
          <p:cNvPr id="7" name="Rectangle 6"/>
          <p:cNvSpPr/>
          <p:nvPr/>
        </p:nvSpPr>
        <p:spPr>
          <a:xfrm>
            <a:off x="95208" y="1071546"/>
            <a:ext cx="11930146" cy="861774"/>
          </a:xfrm>
          <a:prstGeom prst="rect">
            <a:avLst/>
          </a:prstGeom>
        </p:spPr>
        <p:txBody>
          <a:bodyPr wrap="square">
            <a:spAutoFit/>
          </a:bodyPr>
          <a:lstStyle/>
          <a:p>
            <a:pPr marL="271145" indent="-259079">
              <a:spcBef>
                <a:spcPts val="270"/>
              </a:spcBef>
              <a:buFont typeface="Wingdings" pitchFamily="2" charset="2"/>
              <a:buChar char="q"/>
              <a:tabLst>
                <a:tab pos="271780" algn="l"/>
              </a:tabLst>
            </a:pPr>
            <a:r>
              <a:rPr lang="en-US" sz="2350" b="1" spc="10" dirty="0" smtClean="0">
                <a:latin typeface="Times New Roman"/>
                <a:cs typeface="Times New Roman"/>
              </a:rPr>
              <a:t> </a:t>
            </a:r>
            <a:r>
              <a:rPr lang="en-US" sz="2000" b="1" dirty="0" smtClean="0">
                <a:latin typeface="Times New Roman"/>
                <a:cs typeface="Times New Roman"/>
              </a:rPr>
              <a:t>Work</a:t>
            </a:r>
            <a:r>
              <a:rPr lang="en-US" sz="2000" b="1" spc="-85" dirty="0" smtClean="0">
                <a:latin typeface="Times New Roman"/>
                <a:cs typeface="Times New Roman"/>
              </a:rPr>
              <a:t> </a:t>
            </a:r>
            <a:r>
              <a:rPr lang="en-US" sz="2000" b="1" spc="-5" dirty="0" smtClean="0">
                <a:latin typeface="Times New Roman"/>
                <a:cs typeface="Times New Roman"/>
              </a:rPr>
              <a:t>Schedule</a:t>
            </a:r>
            <a:endParaRPr lang="en-US" sz="2000" dirty="0" smtClean="0">
              <a:latin typeface="Times New Roman"/>
              <a:cs typeface="Times New Roman"/>
            </a:endParaRPr>
          </a:p>
          <a:p>
            <a:pPr marL="271145" indent="-259079">
              <a:lnSpc>
                <a:spcPct val="100000"/>
              </a:lnSpc>
              <a:spcBef>
                <a:spcPts val="270"/>
              </a:spcBef>
              <a:buFont typeface="Wingdings" pitchFamily="2" charset="2"/>
              <a:buChar char="q"/>
              <a:tabLst>
                <a:tab pos="271780" algn="l"/>
              </a:tabLst>
            </a:pPr>
            <a:endParaRPr lang="en-IN" sz="2350" spc="10" dirty="0" smtClean="0">
              <a:latin typeface="Times New Roman"/>
              <a:cs typeface="Times New Roman"/>
            </a:endParaRPr>
          </a:p>
        </p:txBody>
      </p:sp>
      <p:graphicFrame>
        <p:nvGraphicFramePr>
          <p:cNvPr id="8" name="object 5"/>
          <p:cNvGraphicFramePr>
            <a:graphicFrameLocks noGrp="1"/>
          </p:cNvGraphicFramePr>
          <p:nvPr/>
        </p:nvGraphicFramePr>
        <p:xfrm>
          <a:off x="198485" y="1886457"/>
          <a:ext cx="11781789" cy="3072392"/>
        </p:xfrm>
        <a:graphic>
          <a:graphicData uri="http://schemas.openxmlformats.org/drawingml/2006/table">
            <a:tbl>
              <a:tblPr firstRow="1" bandRow="1">
                <a:tableStyleId>{2D5ABB26-0587-4C30-8999-92F81FD0307C}</a:tableStyleId>
              </a:tblPr>
              <a:tblGrid>
                <a:gridCol w="1040765"/>
                <a:gridCol w="6814820"/>
                <a:gridCol w="3926204"/>
              </a:tblGrid>
              <a:tr h="384049">
                <a:tc>
                  <a:txBody>
                    <a:bodyPr/>
                    <a:lstStyle/>
                    <a:p>
                      <a:pPr marL="85725">
                        <a:lnSpc>
                          <a:spcPts val="2625"/>
                        </a:lnSpc>
                      </a:pPr>
                      <a:r>
                        <a:rPr sz="2400" b="1" spc="-5" dirty="0">
                          <a:latin typeface="Times New Roman"/>
                          <a:cs typeface="Times New Roman"/>
                        </a:rPr>
                        <a:t>S.No</a:t>
                      </a:r>
                      <a:endParaRPr sz="240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38100">
                      <a:solidFill>
                        <a:srgbClr val="FFFFFF"/>
                      </a:solidFill>
                      <a:prstDash val="solid"/>
                    </a:lnB>
                    <a:solidFill>
                      <a:srgbClr val="5B9BD4"/>
                    </a:solidFill>
                  </a:tcPr>
                </a:tc>
                <a:tc>
                  <a:txBody>
                    <a:bodyPr/>
                    <a:lstStyle/>
                    <a:p>
                      <a:pPr marL="161925">
                        <a:lnSpc>
                          <a:spcPts val="2625"/>
                        </a:lnSpc>
                      </a:pPr>
                      <a:r>
                        <a:rPr sz="2400" b="1" spc="-5" dirty="0">
                          <a:latin typeface="Times New Roman"/>
                          <a:cs typeface="Times New Roman"/>
                        </a:rPr>
                        <a:t>Development</a:t>
                      </a:r>
                      <a:r>
                        <a:rPr sz="2400" b="1" spc="-50" dirty="0">
                          <a:latin typeface="Times New Roman"/>
                          <a:cs typeface="Times New Roman"/>
                        </a:rPr>
                        <a:t> </a:t>
                      </a:r>
                      <a:r>
                        <a:rPr sz="2400" b="1" spc="-5" dirty="0">
                          <a:latin typeface="Times New Roman"/>
                          <a:cs typeface="Times New Roman"/>
                        </a:rPr>
                        <a:t>Stage</a:t>
                      </a:r>
                      <a:endParaRPr sz="240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38100">
                      <a:solidFill>
                        <a:srgbClr val="FFFFFF"/>
                      </a:solidFill>
                      <a:prstDash val="solid"/>
                    </a:lnB>
                    <a:solidFill>
                      <a:srgbClr val="5B9BD4"/>
                    </a:solidFill>
                  </a:tcPr>
                </a:tc>
                <a:tc>
                  <a:txBody>
                    <a:bodyPr/>
                    <a:lstStyle/>
                    <a:p>
                      <a:pPr marL="85090">
                        <a:lnSpc>
                          <a:spcPts val="2625"/>
                        </a:lnSpc>
                      </a:pPr>
                      <a:r>
                        <a:rPr sz="2400" b="1" spc="-5" dirty="0">
                          <a:latin typeface="Times New Roman"/>
                          <a:cs typeface="Times New Roman"/>
                        </a:rPr>
                        <a:t>Duration</a:t>
                      </a:r>
                      <a:endParaRPr sz="240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38100">
                      <a:solidFill>
                        <a:srgbClr val="FFFFFF"/>
                      </a:solidFill>
                      <a:prstDash val="solid"/>
                    </a:lnB>
                    <a:solidFill>
                      <a:srgbClr val="5B9BD4"/>
                    </a:solidFill>
                  </a:tcPr>
                </a:tc>
              </a:tr>
              <a:tr h="384049">
                <a:tc>
                  <a:txBody>
                    <a:bodyPr/>
                    <a:lstStyle/>
                    <a:p>
                      <a:pPr marL="85725">
                        <a:lnSpc>
                          <a:spcPts val="2625"/>
                        </a:lnSpc>
                      </a:pPr>
                      <a:r>
                        <a:rPr sz="2400" dirty="0">
                          <a:latin typeface="Times New Roman"/>
                          <a:cs typeface="Times New Roman"/>
                        </a:rPr>
                        <a:t>1.</a:t>
                      </a:r>
                      <a:endParaRPr sz="2400">
                        <a:latin typeface="Times New Roman"/>
                        <a:cs typeface="Times New Roman"/>
                      </a:endParaRPr>
                    </a:p>
                  </a:txBody>
                  <a:tcPr marL="0" marR="0" marT="0" marB="0">
                    <a:lnL w="12700">
                      <a:solidFill>
                        <a:srgbClr val="FFFFFF"/>
                      </a:solidFill>
                      <a:prstDash val="solid"/>
                    </a:lnL>
                    <a:lnR w="12700">
                      <a:solidFill>
                        <a:srgbClr val="FFFFFF"/>
                      </a:solidFill>
                      <a:prstDash val="solid"/>
                    </a:lnR>
                    <a:lnT w="38100">
                      <a:solidFill>
                        <a:srgbClr val="FFFFFF"/>
                      </a:solidFill>
                      <a:prstDash val="solid"/>
                    </a:lnT>
                    <a:lnB w="12700">
                      <a:solidFill>
                        <a:srgbClr val="FFFFFF"/>
                      </a:solidFill>
                      <a:prstDash val="solid"/>
                    </a:lnB>
                    <a:solidFill>
                      <a:srgbClr val="D0DEEE"/>
                    </a:solidFill>
                  </a:tcPr>
                </a:tc>
                <a:tc>
                  <a:txBody>
                    <a:bodyPr/>
                    <a:lstStyle/>
                    <a:p>
                      <a:pPr marL="85725">
                        <a:lnSpc>
                          <a:spcPts val="2625"/>
                        </a:lnSpc>
                      </a:pPr>
                      <a:r>
                        <a:rPr sz="2400" spc="-5" dirty="0">
                          <a:latin typeface="Times New Roman"/>
                          <a:cs typeface="Times New Roman"/>
                        </a:rPr>
                        <a:t>Domain</a:t>
                      </a:r>
                      <a:r>
                        <a:rPr sz="2400" spc="-35" dirty="0">
                          <a:latin typeface="Times New Roman"/>
                          <a:cs typeface="Times New Roman"/>
                        </a:rPr>
                        <a:t> </a:t>
                      </a:r>
                      <a:r>
                        <a:rPr sz="2400" spc="-5" dirty="0">
                          <a:latin typeface="Times New Roman"/>
                          <a:cs typeface="Times New Roman"/>
                        </a:rPr>
                        <a:t>and</a:t>
                      </a:r>
                      <a:r>
                        <a:rPr sz="2400" spc="-30" dirty="0">
                          <a:latin typeface="Times New Roman"/>
                          <a:cs typeface="Times New Roman"/>
                        </a:rPr>
                        <a:t> </a:t>
                      </a:r>
                      <a:r>
                        <a:rPr sz="2400" spc="-5" dirty="0">
                          <a:latin typeface="Times New Roman"/>
                          <a:cs typeface="Times New Roman"/>
                        </a:rPr>
                        <a:t>Title</a:t>
                      </a:r>
                      <a:endParaRPr sz="2400">
                        <a:latin typeface="Times New Roman"/>
                        <a:cs typeface="Times New Roman"/>
                      </a:endParaRPr>
                    </a:p>
                  </a:txBody>
                  <a:tcPr marL="0" marR="0" marT="0" marB="0">
                    <a:lnL w="12700">
                      <a:solidFill>
                        <a:srgbClr val="FFFFFF"/>
                      </a:solidFill>
                      <a:prstDash val="solid"/>
                    </a:lnL>
                    <a:lnR w="12700">
                      <a:solidFill>
                        <a:srgbClr val="FFFFFF"/>
                      </a:solidFill>
                      <a:prstDash val="solid"/>
                    </a:lnR>
                    <a:lnT w="38100">
                      <a:solidFill>
                        <a:srgbClr val="FFFFFF"/>
                      </a:solidFill>
                      <a:prstDash val="solid"/>
                    </a:lnT>
                    <a:lnB w="12700">
                      <a:solidFill>
                        <a:srgbClr val="FFFFFF"/>
                      </a:solidFill>
                      <a:prstDash val="solid"/>
                    </a:lnB>
                    <a:solidFill>
                      <a:srgbClr val="D0DEEE"/>
                    </a:solidFill>
                  </a:tcPr>
                </a:tc>
                <a:tc>
                  <a:txBody>
                    <a:bodyPr/>
                    <a:lstStyle/>
                    <a:p>
                      <a:pPr marL="85090">
                        <a:lnSpc>
                          <a:spcPts val="2625"/>
                        </a:lnSpc>
                      </a:pPr>
                      <a:r>
                        <a:rPr sz="2400" dirty="0">
                          <a:latin typeface="Times New Roman"/>
                          <a:cs typeface="Times New Roman"/>
                        </a:rPr>
                        <a:t>1</a:t>
                      </a:r>
                      <a:r>
                        <a:rPr sz="2400" spc="-45" dirty="0">
                          <a:latin typeface="Times New Roman"/>
                          <a:cs typeface="Times New Roman"/>
                        </a:rPr>
                        <a:t> </a:t>
                      </a:r>
                      <a:r>
                        <a:rPr sz="2400" spc="-5" dirty="0">
                          <a:latin typeface="Times New Roman"/>
                          <a:cs typeface="Times New Roman"/>
                        </a:rPr>
                        <a:t>week</a:t>
                      </a:r>
                      <a:endParaRPr sz="2400">
                        <a:latin typeface="Times New Roman"/>
                        <a:cs typeface="Times New Roman"/>
                      </a:endParaRPr>
                    </a:p>
                  </a:txBody>
                  <a:tcPr marL="0" marR="0" marT="0" marB="0">
                    <a:lnL w="12700">
                      <a:solidFill>
                        <a:srgbClr val="FFFFFF"/>
                      </a:solidFill>
                      <a:prstDash val="solid"/>
                    </a:lnL>
                    <a:lnR w="12700">
                      <a:solidFill>
                        <a:srgbClr val="FFFFFF"/>
                      </a:solidFill>
                      <a:prstDash val="solid"/>
                    </a:lnR>
                    <a:lnT w="38100">
                      <a:solidFill>
                        <a:srgbClr val="FFFFFF"/>
                      </a:solidFill>
                      <a:prstDash val="solid"/>
                    </a:lnT>
                    <a:lnB w="12700">
                      <a:solidFill>
                        <a:srgbClr val="FFFFFF"/>
                      </a:solidFill>
                      <a:prstDash val="solid"/>
                    </a:lnB>
                    <a:solidFill>
                      <a:srgbClr val="D0DEEE"/>
                    </a:solidFill>
                  </a:tcPr>
                </a:tc>
              </a:tr>
              <a:tr h="384049">
                <a:tc>
                  <a:txBody>
                    <a:bodyPr/>
                    <a:lstStyle/>
                    <a:p>
                      <a:pPr marL="85725">
                        <a:lnSpc>
                          <a:spcPts val="2625"/>
                        </a:lnSpc>
                      </a:pPr>
                      <a:r>
                        <a:rPr sz="2400" dirty="0">
                          <a:latin typeface="Times New Roman"/>
                          <a:cs typeface="Times New Roman"/>
                        </a:rPr>
                        <a:t>2.</a:t>
                      </a:r>
                      <a:endParaRPr sz="240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9EEF6"/>
                    </a:solidFill>
                  </a:tcPr>
                </a:tc>
                <a:tc>
                  <a:txBody>
                    <a:bodyPr/>
                    <a:lstStyle/>
                    <a:p>
                      <a:pPr marL="85725">
                        <a:lnSpc>
                          <a:spcPts val="2625"/>
                        </a:lnSpc>
                      </a:pPr>
                      <a:r>
                        <a:rPr sz="2400" spc="-5" dirty="0">
                          <a:latin typeface="Times New Roman"/>
                          <a:cs typeface="Times New Roman"/>
                        </a:rPr>
                        <a:t>Literature</a:t>
                      </a:r>
                      <a:r>
                        <a:rPr sz="2400" spc="-50" dirty="0">
                          <a:latin typeface="Times New Roman"/>
                          <a:cs typeface="Times New Roman"/>
                        </a:rPr>
                        <a:t> </a:t>
                      </a:r>
                      <a:r>
                        <a:rPr sz="2400" spc="-5" dirty="0">
                          <a:latin typeface="Times New Roman"/>
                          <a:cs typeface="Times New Roman"/>
                        </a:rPr>
                        <a:t>Survey</a:t>
                      </a:r>
                      <a:endParaRPr sz="240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D0DEEE"/>
                    </a:solidFill>
                  </a:tcPr>
                </a:tc>
                <a:tc>
                  <a:txBody>
                    <a:bodyPr/>
                    <a:lstStyle/>
                    <a:p>
                      <a:pPr marL="85090">
                        <a:lnSpc>
                          <a:spcPts val="2625"/>
                        </a:lnSpc>
                      </a:pPr>
                      <a:r>
                        <a:rPr sz="2400" dirty="0">
                          <a:latin typeface="Times New Roman"/>
                          <a:cs typeface="Times New Roman"/>
                        </a:rPr>
                        <a:t>2</a:t>
                      </a:r>
                      <a:r>
                        <a:rPr sz="2400" spc="-45" dirty="0">
                          <a:latin typeface="Times New Roman"/>
                          <a:cs typeface="Times New Roman"/>
                        </a:rPr>
                        <a:t> </a:t>
                      </a:r>
                      <a:r>
                        <a:rPr sz="2400" spc="-5" dirty="0">
                          <a:latin typeface="Times New Roman"/>
                          <a:cs typeface="Times New Roman"/>
                        </a:rPr>
                        <a:t>weeks</a:t>
                      </a:r>
                      <a:endParaRPr sz="240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9EEF6"/>
                    </a:solidFill>
                  </a:tcPr>
                </a:tc>
              </a:tr>
              <a:tr h="384049">
                <a:tc>
                  <a:txBody>
                    <a:bodyPr/>
                    <a:lstStyle/>
                    <a:p>
                      <a:pPr marL="85725">
                        <a:lnSpc>
                          <a:spcPts val="2625"/>
                        </a:lnSpc>
                      </a:pPr>
                      <a:r>
                        <a:rPr sz="2400" dirty="0">
                          <a:latin typeface="Times New Roman"/>
                          <a:cs typeface="Times New Roman"/>
                        </a:rPr>
                        <a:t>3.</a:t>
                      </a:r>
                      <a:endParaRPr sz="240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D0DEEE"/>
                    </a:solidFill>
                  </a:tcPr>
                </a:tc>
                <a:tc>
                  <a:txBody>
                    <a:bodyPr/>
                    <a:lstStyle/>
                    <a:p>
                      <a:pPr marL="85725">
                        <a:lnSpc>
                          <a:spcPts val="2625"/>
                        </a:lnSpc>
                      </a:pPr>
                      <a:r>
                        <a:rPr sz="2400" spc="-5" dirty="0">
                          <a:latin typeface="Times New Roman"/>
                          <a:cs typeface="Times New Roman"/>
                        </a:rPr>
                        <a:t>Planning</a:t>
                      </a:r>
                      <a:endParaRPr sz="240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D0DEEE"/>
                    </a:solidFill>
                  </a:tcPr>
                </a:tc>
                <a:tc>
                  <a:txBody>
                    <a:bodyPr/>
                    <a:lstStyle/>
                    <a:p>
                      <a:pPr marL="85090">
                        <a:lnSpc>
                          <a:spcPts val="2625"/>
                        </a:lnSpc>
                      </a:pPr>
                      <a:r>
                        <a:rPr sz="2400" dirty="0">
                          <a:latin typeface="Times New Roman"/>
                          <a:cs typeface="Times New Roman"/>
                        </a:rPr>
                        <a:t>1</a:t>
                      </a:r>
                      <a:r>
                        <a:rPr sz="2400" spc="-45" dirty="0">
                          <a:latin typeface="Times New Roman"/>
                          <a:cs typeface="Times New Roman"/>
                        </a:rPr>
                        <a:t> </a:t>
                      </a:r>
                      <a:r>
                        <a:rPr sz="2400" spc="-5" dirty="0">
                          <a:latin typeface="Times New Roman"/>
                          <a:cs typeface="Times New Roman"/>
                        </a:rPr>
                        <a:t>week</a:t>
                      </a:r>
                      <a:endParaRPr sz="240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D0DEEE"/>
                    </a:solidFill>
                  </a:tcPr>
                </a:tc>
              </a:tr>
              <a:tr h="384049">
                <a:tc>
                  <a:txBody>
                    <a:bodyPr/>
                    <a:lstStyle/>
                    <a:p>
                      <a:pPr marL="85725">
                        <a:lnSpc>
                          <a:spcPts val="2625"/>
                        </a:lnSpc>
                      </a:pPr>
                      <a:r>
                        <a:rPr sz="2400" dirty="0">
                          <a:latin typeface="Times New Roman"/>
                          <a:cs typeface="Times New Roman"/>
                        </a:rPr>
                        <a:t>4.</a:t>
                      </a:r>
                      <a:endParaRPr sz="240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9EEF6"/>
                    </a:solidFill>
                  </a:tcPr>
                </a:tc>
                <a:tc>
                  <a:txBody>
                    <a:bodyPr/>
                    <a:lstStyle/>
                    <a:p>
                      <a:pPr marL="85725">
                        <a:lnSpc>
                          <a:spcPts val="2625"/>
                        </a:lnSpc>
                      </a:pPr>
                      <a:r>
                        <a:rPr sz="2400" spc="-5" dirty="0">
                          <a:latin typeface="Times New Roman"/>
                          <a:cs typeface="Times New Roman"/>
                        </a:rPr>
                        <a:t>Design</a:t>
                      </a:r>
                      <a:endParaRPr sz="240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9EEF6"/>
                    </a:solidFill>
                  </a:tcPr>
                </a:tc>
                <a:tc>
                  <a:txBody>
                    <a:bodyPr/>
                    <a:lstStyle/>
                    <a:p>
                      <a:pPr marL="85090">
                        <a:lnSpc>
                          <a:spcPts val="2625"/>
                        </a:lnSpc>
                      </a:pPr>
                      <a:r>
                        <a:rPr sz="2400" dirty="0">
                          <a:latin typeface="Times New Roman"/>
                          <a:cs typeface="Times New Roman"/>
                        </a:rPr>
                        <a:t>1</a:t>
                      </a:r>
                      <a:r>
                        <a:rPr sz="2400" spc="-45" dirty="0">
                          <a:latin typeface="Times New Roman"/>
                          <a:cs typeface="Times New Roman"/>
                        </a:rPr>
                        <a:t> </a:t>
                      </a:r>
                      <a:r>
                        <a:rPr sz="2400" spc="-5" dirty="0">
                          <a:latin typeface="Times New Roman"/>
                          <a:cs typeface="Times New Roman"/>
                        </a:rPr>
                        <a:t>week</a:t>
                      </a:r>
                      <a:endParaRPr sz="240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9EEF6"/>
                    </a:solidFill>
                  </a:tcPr>
                </a:tc>
              </a:tr>
              <a:tr h="384049">
                <a:tc>
                  <a:txBody>
                    <a:bodyPr/>
                    <a:lstStyle/>
                    <a:p>
                      <a:pPr marL="85725">
                        <a:lnSpc>
                          <a:spcPts val="2625"/>
                        </a:lnSpc>
                      </a:pPr>
                      <a:r>
                        <a:rPr sz="2400" dirty="0">
                          <a:latin typeface="Times New Roman"/>
                          <a:cs typeface="Times New Roman"/>
                        </a:rPr>
                        <a:t>5.</a:t>
                      </a:r>
                      <a:endParaRPr sz="240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D0DEEE"/>
                    </a:solidFill>
                  </a:tcPr>
                </a:tc>
                <a:tc>
                  <a:txBody>
                    <a:bodyPr/>
                    <a:lstStyle/>
                    <a:p>
                      <a:pPr marL="85725">
                        <a:lnSpc>
                          <a:spcPts val="2625"/>
                        </a:lnSpc>
                      </a:pPr>
                      <a:r>
                        <a:rPr sz="2400" spc="-5" dirty="0">
                          <a:latin typeface="Times New Roman"/>
                          <a:cs typeface="Times New Roman"/>
                        </a:rPr>
                        <a:t>Requirements</a:t>
                      </a:r>
                      <a:r>
                        <a:rPr sz="2400" spc="-50" dirty="0">
                          <a:latin typeface="Times New Roman"/>
                          <a:cs typeface="Times New Roman"/>
                        </a:rPr>
                        <a:t> </a:t>
                      </a:r>
                      <a:r>
                        <a:rPr sz="2400" spc="-5" dirty="0">
                          <a:latin typeface="Times New Roman"/>
                          <a:cs typeface="Times New Roman"/>
                        </a:rPr>
                        <a:t>Gathering</a:t>
                      </a:r>
                      <a:endParaRPr sz="240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D0DEEE"/>
                    </a:solidFill>
                  </a:tcPr>
                </a:tc>
                <a:tc>
                  <a:txBody>
                    <a:bodyPr/>
                    <a:lstStyle/>
                    <a:p>
                      <a:pPr marL="85090">
                        <a:lnSpc>
                          <a:spcPts val="2625"/>
                        </a:lnSpc>
                      </a:pPr>
                      <a:r>
                        <a:rPr sz="2400" dirty="0">
                          <a:latin typeface="Times New Roman"/>
                          <a:cs typeface="Times New Roman"/>
                        </a:rPr>
                        <a:t>1</a:t>
                      </a:r>
                      <a:r>
                        <a:rPr sz="2400" spc="-45" dirty="0">
                          <a:latin typeface="Times New Roman"/>
                          <a:cs typeface="Times New Roman"/>
                        </a:rPr>
                        <a:t> </a:t>
                      </a:r>
                      <a:r>
                        <a:rPr sz="2400" spc="-5" dirty="0">
                          <a:latin typeface="Times New Roman"/>
                          <a:cs typeface="Times New Roman"/>
                        </a:rPr>
                        <a:t>week</a:t>
                      </a:r>
                      <a:endParaRPr sz="240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D0DEEE"/>
                    </a:solidFill>
                  </a:tcPr>
                </a:tc>
              </a:tr>
              <a:tr h="384049">
                <a:tc>
                  <a:txBody>
                    <a:bodyPr/>
                    <a:lstStyle/>
                    <a:p>
                      <a:pPr marL="85725">
                        <a:lnSpc>
                          <a:spcPts val="2625"/>
                        </a:lnSpc>
                      </a:pPr>
                      <a:r>
                        <a:rPr sz="2400" dirty="0">
                          <a:latin typeface="Times New Roman"/>
                          <a:cs typeface="Times New Roman"/>
                        </a:rPr>
                        <a:t>6.</a:t>
                      </a:r>
                      <a:endParaRPr sz="240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9EEF6"/>
                    </a:solidFill>
                  </a:tcPr>
                </a:tc>
                <a:tc>
                  <a:txBody>
                    <a:bodyPr/>
                    <a:lstStyle/>
                    <a:p>
                      <a:pPr marL="85725">
                        <a:lnSpc>
                          <a:spcPts val="2625"/>
                        </a:lnSpc>
                      </a:pPr>
                      <a:r>
                        <a:rPr sz="2400" spc="-5" dirty="0">
                          <a:latin typeface="Times New Roman"/>
                          <a:cs typeface="Times New Roman"/>
                        </a:rPr>
                        <a:t>Testing</a:t>
                      </a:r>
                      <a:endParaRPr sz="240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9EEF6"/>
                    </a:solidFill>
                  </a:tcPr>
                </a:tc>
                <a:tc>
                  <a:txBody>
                    <a:bodyPr/>
                    <a:lstStyle/>
                    <a:p>
                      <a:pPr marL="85090">
                        <a:lnSpc>
                          <a:spcPts val="2625"/>
                        </a:lnSpc>
                      </a:pPr>
                      <a:r>
                        <a:rPr sz="2400" dirty="0">
                          <a:latin typeface="Times New Roman"/>
                          <a:cs typeface="Times New Roman"/>
                        </a:rPr>
                        <a:t>3</a:t>
                      </a:r>
                      <a:r>
                        <a:rPr sz="2400" spc="-45" dirty="0">
                          <a:latin typeface="Times New Roman"/>
                          <a:cs typeface="Times New Roman"/>
                        </a:rPr>
                        <a:t> </a:t>
                      </a:r>
                      <a:r>
                        <a:rPr sz="2400" spc="-5" dirty="0">
                          <a:latin typeface="Times New Roman"/>
                          <a:cs typeface="Times New Roman"/>
                        </a:rPr>
                        <a:t>weeks</a:t>
                      </a:r>
                      <a:endParaRPr sz="240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9EEF6"/>
                    </a:solidFill>
                  </a:tcPr>
                </a:tc>
              </a:tr>
              <a:tr h="384049">
                <a:tc>
                  <a:txBody>
                    <a:bodyPr/>
                    <a:lstStyle/>
                    <a:p>
                      <a:pPr marL="85725">
                        <a:lnSpc>
                          <a:spcPts val="2625"/>
                        </a:lnSpc>
                      </a:pPr>
                      <a:r>
                        <a:rPr sz="2400" dirty="0">
                          <a:latin typeface="Times New Roman"/>
                          <a:cs typeface="Times New Roman"/>
                        </a:rPr>
                        <a:t>7.</a:t>
                      </a:r>
                      <a:endParaRPr sz="240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D0DEEE"/>
                    </a:solidFill>
                  </a:tcPr>
                </a:tc>
                <a:tc>
                  <a:txBody>
                    <a:bodyPr/>
                    <a:lstStyle/>
                    <a:p>
                      <a:pPr marL="85725">
                        <a:lnSpc>
                          <a:spcPts val="2625"/>
                        </a:lnSpc>
                      </a:pPr>
                      <a:r>
                        <a:rPr sz="2400" dirty="0">
                          <a:latin typeface="Times New Roman"/>
                          <a:cs typeface="Times New Roman"/>
                        </a:rPr>
                        <a:t>Implementation</a:t>
                      </a:r>
                      <a:endParaRPr sz="240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D0DEEE"/>
                    </a:solidFill>
                  </a:tcPr>
                </a:tc>
                <a:tc>
                  <a:txBody>
                    <a:bodyPr/>
                    <a:lstStyle/>
                    <a:p>
                      <a:pPr marL="85090">
                        <a:lnSpc>
                          <a:spcPts val="2625"/>
                        </a:lnSpc>
                      </a:pPr>
                      <a:r>
                        <a:rPr sz="2400" dirty="0">
                          <a:latin typeface="Times New Roman"/>
                          <a:cs typeface="Times New Roman"/>
                        </a:rPr>
                        <a:t>4</a:t>
                      </a:r>
                      <a:r>
                        <a:rPr sz="2400" spc="-45" dirty="0">
                          <a:latin typeface="Times New Roman"/>
                          <a:cs typeface="Times New Roman"/>
                        </a:rPr>
                        <a:t> </a:t>
                      </a:r>
                      <a:r>
                        <a:rPr sz="2400" spc="-5" dirty="0">
                          <a:latin typeface="Times New Roman"/>
                          <a:cs typeface="Times New Roman"/>
                        </a:rPr>
                        <a:t>weeks</a:t>
                      </a:r>
                      <a:endParaRPr sz="2400">
                        <a:latin typeface="Times New Roman"/>
                        <a:cs typeface="Times New Roman"/>
                      </a:endParaRPr>
                    </a:p>
                  </a:txBody>
                  <a:tcPr marL="0" marR="0" marT="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D0DEEE"/>
                    </a:solidFill>
                  </a:tcPr>
                </a:tc>
              </a:tr>
            </a:tbl>
          </a:graphicData>
        </a:graphic>
      </p:graphicFrame>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PlaceHolder 1"/>
          <p:cNvSpPr>
            <a:spLocks noGrp="1"/>
          </p:cNvSpPr>
          <p:nvPr>
            <p:ph type="title" idx="4294967295"/>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4400" b="0" strike="noStrike" spc="-1" dirty="0" smtClean="0">
                <a:solidFill>
                  <a:schemeClr val="bg1"/>
                </a:solidFill>
                <a:latin typeface="Times New Roman"/>
                <a:ea typeface="DejaVu Sans"/>
              </a:rPr>
              <a:t>Design – ER Diagram </a:t>
            </a:r>
            <a:endParaRPr lang="en-US" sz="4400" b="0" strike="noStrike" spc="-1" dirty="0">
              <a:solidFill>
                <a:schemeClr val="bg1"/>
              </a:solidFill>
              <a:latin typeface="Arial"/>
            </a:endParaRPr>
          </a:p>
        </p:txBody>
      </p:sp>
      <p:sp>
        <p:nvSpPr>
          <p:cNvPr id="106" name="PlaceHolder 2"/>
          <p:cNvSpPr>
            <a:spLocks noGrp="1"/>
          </p:cNvSpPr>
          <p:nvPr>
            <p:ph idx="4294967295"/>
          </p:nvPr>
        </p:nvSpPr>
        <p:spPr>
          <a:xfrm>
            <a:off x="199440" y="1097280"/>
            <a:ext cx="11778480" cy="5394240"/>
          </a:xfrm>
          <a:prstGeom prst="rect">
            <a:avLst/>
          </a:prstGeom>
          <a:noFill/>
          <a:ln w="0">
            <a:noFill/>
          </a:ln>
        </p:spPr>
        <p:txBody>
          <a:bodyPr lIns="90000" tIns="45000" rIns="90000" bIns="45000" anchor="t">
            <a:norm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endParaRPr kumimoji="0" lang="en-US" sz="1600" b="0" i="0" u="none" strike="noStrike" kern="1200" cap="none" spc="0" normalizeH="0" baseline="0" noProof="0" dirty="0" smtClean="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fontAlgn="t"/>
            <a:endParaRPr lang="en-US" sz="2800" dirty="0"/>
          </a:p>
          <a:p>
            <a:pPr marL="457200" indent="-457200" algn="just">
              <a:lnSpc>
                <a:spcPct val="90000"/>
              </a:lnSpc>
              <a:spcBef>
                <a:spcPts val="1001"/>
              </a:spcBef>
              <a:buClr>
                <a:srgbClr val="000000"/>
              </a:buClr>
            </a:pPr>
            <a:endParaRPr lang="en-US" sz="2800" b="0" strike="noStrike" spc="-1" dirty="0">
              <a:solidFill>
                <a:srgbClr val="000000"/>
              </a:solidFill>
              <a:latin typeface="Arial"/>
            </a:endParaRPr>
          </a:p>
        </p:txBody>
      </p:sp>
      <p:sp>
        <p:nvSpPr>
          <p:cNvPr id="6" name="Rectangle 5"/>
          <p:cNvSpPr/>
          <p:nvPr/>
        </p:nvSpPr>
        <p:spPr>
          <a:xfrm>
            <a:off x="0" y="1071546"/>
            <a:ext cx="12025354" cy="523220"/>
          </a:xfrm>
          <a:prstGeom prst="rect">
            <a:avLst/>
          </a:prstGeom>
        </p:spPr>
        <p:txBody>
          <a:bodyPr wrap="square">
            <a:spAutoFit/>
          </a:bodyPr>
          <a:lstStyle/>
          <a:p>
            <a:pPr algn="just">
              <a:spcBef>
                <a:spcPts val="1001"/>
              </a:spcBef>
              <a:buClr>
                <a:srgbClr val="000000"/>
              </a:buClr>
            </a:pPr>
            <a:r>
              <a:rPr lang="en-US" sz="2800" dirty="0" smtClean="0">
                <a:latin typeface="Times New Roman" pitchFamily="18" charset="0"/>
                <a:cs typeface="Times New Roman" pitchFamily="18" charset="0"/>
              </a:rPr>
              <a:t> </a:t>
            </a:r>
            <a:endParaRPr lang="en-US" sz="2800" spc="-1" dirty="0">
              <a:solidFill>
                <a:srgbClr val="000000"/>
              </a:solidFill>
              <a:latin typeface="Times New Roman" pitchFamily="18" charset="0"/>
              <a:cs typeface="Times New Roman" pitchFamily="18" charset="0"/>
            </a:endParaRPr>
          </a:p>
        </p:txBody>
      </p:sp>
      <p:sp>
        <p:nvSpPr>
          <p:cNvPr id="7" name="Rectangle 6"/>
          <p:cNvSpPr/>
          <p:nvPr/>
        </p:nvSpPr>
        <p:spPr>
          <a:xfrm>
            <a:off x="95208" y="1071546"/>
            <a:ext cx="11930146" cy="800219"/>
          </a:xfrm>
          <a:prstGeom prst="rect">
            <a:avLst/>
          </a:prstGeom>
        </p:spPr>
        <p:txBody>
          <a:bodyPr wrap="square">
            <a:spAutoFit/>
          </a:bodyPr>
          <a:lstStyle/>
          <a:p>
            <a:pPr marL="271145" indent="-259079">
              <a:spcBef>
                <a:spcPts val="270"/>
              </a:spcBef>
              <a:tabLst>
                <a:tab pos="271780" algn="l"/>
              </a:tabLst>
            </a:pPr>
            <a:endParaRPr lang="en-US" sz="2000" dirty="0" smtClean="0">
              <a:latin typeface="Times New Roman"/>
              <a:cs typeface="Times New Roman"/>
            </a:endParaRPr>
          </a:p>
          <a:p>
            <a:pPr marL="271145" indent="-259079">
              <a:lnSpc>
                <a:spcPct val="100000"/>
              </a:lnSpc>
              <a:spcBef>
                <a:spcPts val="270"/>
              </a:spcBef>
              <a:buFont typeface="Wingdings" pitchFamily="2" charset="2"/>
              <a:buChar char="q"/>
              <a:tabLst>
                <a:tab pos="271780" algn="l"/>
              </a:tabLst>
            </a:pPr>
            <a:endParaRPr lang="en-IN" sz="2350" spc="10" dirty="0" smtClean="0">
              <a:latin typeface="Times New Roman"/>
              <a:cs typeface="Times New Roman"/>
            </a:endParaRPr>
          </a:p>
        </p:txBody>
      </p:sp>
      <p:pic>
        <p:nvPicPr>
          <p:cNvPr id="9" name="Picture 8">
            <a:extLst>
              <a:ext uri="{FF2B5EF4-FFF2-40B4-BE49-F238E27FC236}">
                <a16:creationId xmlns:a16="http://schemas.microsoft.com/office/drawing/2014/main" xmlns="" id="{0171FDC3-74EB-9D4C-B3B8-7E0C29F6856F}"/>
              </a:ext>
            </a:extLst>
          </p:cNvPr>
          <p:cNvPicPr>
            <a:picLocks noChangeAspect="1"/>
          </p:cNvPicPr>
          <p:nvPr/>
        </p:nvPicPr>
        <p:blipFill>
          <a:blip r:embed="rId3"/>
          <a:stretch>
            <a:fillRect/>
          </a:stretch>
        </p:blipFill>
        <p:spPr>
          <a:xfrm>
            <a:off x="2809852" y="1928802"/>
            <a:ext cx="6670817" cy="4520068"/>
          </a:xfrm>
          <a:prstGeom prst="rect">
            <a:avLst/>
          </a:prstGeom>
        </p:spPr>
      </p:pic>
      <p:sp>
        <p:nvSpPr>
          <p:cNvPr id="10" name="Rectangle 9"/>
          <p:cNvSpPr/>
          <p:nvPr/>
        </p:nvSpPr>
        <p:spPr>
          <a:xfrm>
            <a:off x="95208" y="1142984"/>
            <a:ext cx="11930146" cy="781752"/>
          </a:xfrm>
          <a:prstGeom prst="rect">
            <a:avLst/>
          </a:prstGeom>
        </p:spPr>
        <p:txBody>
          <a:bodyPr wrap="square">
            <a:spAutoFit/>
          </a:bodyPr>
          <a:lstStyle/>
          <a:p>
            <a:pPr marL="12700" marR="5080" algn="just">
              <a:lnSpc>
                <a:spcPct val="80000"/>
              </a:lnSpc>
              <a:spcBef>
                <a:spcPts val="675"/>
              </a:spcBef>
            </a:pPr>
            <a:r>
              <a:rPr lang="en-US" sz="2800" spc="-5" dirty="0" smtClean="0">
                <a:latin typeface="Times New Roman"/>
                <a:cs typeface="Times New Roman"/>
              </a:rPr>
              <a:t>The ER </a:t>
            </a:r>
            <a:r>
              <a:rPr lang="en-US" sz="2800" dirty="0" smtClean="0">
                <a:latin typeface="Times New Roman"/>
                <a:cs typeface="Times New Roman"/>
              </a:rPr>
              <a:t>diagram </a:t>
            </a:r>
            <a:r>
              <a:rPr lang="en-US" sz="2800" spc="-5" dirty="0" smtClean="0">
                <a:latin typeface="Times New Roman"/>
                <a:cs typeface="Times New Roman"/>
              </a:rPr>
              <a:t>was created to </a:t>
            </a:r>
            <a:r>
              <a:rPr lang="en-US" sz="2800" dirty="0" smtClean="0">
                <a:latin typeface="Times New Roman"/>
                <a:cs typeface="Times New Roman"/>
              </a:rPr>
              <a:t>help grasp </a:t>
            </a:r>
            <a:r>
              <a:rPr lang="en-US" sz="2800" spc="-5" dirty="0" smtClean="0">
                <a:latin typeface="Times New Roman"/>
                <a:cs typeface="Times New Roman"/>
              </a:rPr>
              <a:t>the entire scenario. </a:t>
            </a:r>
            <a:r>
              <a:rPr lang="en-US" sz="2800" dirty="0" smtClean="0">
                <a:latin typeface="Times New Roman"/>
                <a:cs typeface="Times New Roman"/>
              </a:rPr>
              <a:t>It </a:t>
            </a:r>
            <a:r>
              <a:rPr lang="en-US" sz="2800" spc="-5" dirty="0" smtClean="0">
                <a:latin typeface="Times New Roman"/>
                <a:cs typeface="Times New Roman"/>
              </a:rPr>
              <a:t>was </a:t>
            </a:r>
            <a:r>
              <a:rPr lang="en-US" sz="2800" dirty="0" smtClean="0">
                <a:latin typeface="Times New Roman"/>
                <a:cs typeface="Times New Roman"/>
              </a:rPr>
              <a:t>used </a:t>
            </a:r>
            <a:r>
              <a:rPr lang="en-US" sz="2800" spc="-5" dirty="0" smtClean="0">
                <a:latin typeface="Times New Roman"/>
                <a:cs typeface="Times New Roman"/>
              </a:rPr>
              <a:t>to conceive </a:t>
            </a:r>
            <a:r>
              <a:rPr lang="en-US" sz="2800" spc="-5" dirty="0" smtClean="0">
                <a:latin typeface="Times New Roman"/>
                <a:cs typeface="Times New Roman"/>
              </a:rPr>
              <a:t>the</a:t>
            </a:r>
            <a:r>
              <a:rPr lang="en-US" sz="2800" dirty="0" smtClean="0">
                <a:latin typeface="Times New Roman"/>
                <a:cs typeface="Times New Roman"/>
              </a:rPr>
              <a:t> </a:t>
            </a:r>
            <a:r>
              <a:rPr lang="en-US" sz="2800" spc="-5" dirty="0" smtClean="0">
                <a:latin typeface="Times New Roman"/>
                <a:cs typeface="Times New Roman"/>
              </a:rPr>
              <a:t>actions, and interactions </a:t>
            </a:r>
            <a:r>
              <a:rPr lang="en-US" sz="2800" dirty="0" smtClean="0">
                <a:latin typeface="Times New Roman"/>
                <a:cs typeface="Times New Roman"/>
              </a:rPr>
              <a:t>between numerous </a:t>
            </a:r>
            <a:r>
              <a:rPr lang="en-US" sz="2800" spc="-5" dirty="0" smtClean="0">
                <a:latin typeface="Times New Roman"/>
                <a:cs typeface="Times New Roman"/>
              </a:rPr>
              <a:t>entities</a:t>
            </a:r>
            <a:r>
              <a:rPr lang="en-US" sz="2800" spc="-5" dirty="0" smtClean="0">
                <a:latin typeface="Times New Roman"/>
                <a:cs typeface="Times New Roman"/>
              </a:rPr>
              <a:t>.</a:t>
            </a:r>
            <a:endParaRPr lang="en-US" sz="2800" dirty="0">
              <a:latin typeface="Times New Roman"/>
              <a:cs typeface="Times New Roman"/>
            </a:endParaRPr>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PlaceHolder 1"/>
          <p:cNvSpPr>
            <a:spLocks noGrp="1"/>
          </p:cNvSpPr>
          <p:nvPr>
            <p:ph type="title" idx="4294967295"/>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4400" b="0" strike="noStrike" spc="-1" dirty="0" smtClean="0">
                <a:solidFill>
                  <a:schemeClr val="bg1"/>
                </a:solidFill>
                <a:latin typeface="Times New Roman"/>
                <a:ea typeface="DejaVu Sans"/>
              </a:rPr>
              <a:t>Design – </a:t>
            </a:r>
            <a:r>
              <a:rPr lang="en-US" sz="4400" b="0" strike="noStrike" spc="-1" dirty="0" err="1" smtClean="0">
                <a:solidFill>
                  <a:schemeClr val="bg1"/>
                </a:solidFill>
                <a:latin typeface="Times New Roman"/>
                <a:ea typeface="DejaVu Sans"/>
              </a:rPr>
              <a:t>Usecase</a:t>
            </a:r>
            <a:r>
              <a:rPr lang="en-US" sz="4400" b="0" strike="noStrike" spc="-1" dirty="0" smtClean="0">
                <a:solidFill>
                  <a:schemeClr val="bg1"/>
                </a:solidFill>
                <a:latin typeface="Times New Roman"/>
                <a:ea typeface="DejaVu Sans"/>
              </a:rPr>
              <a:t> Diagram </a:t>
            </a:r>
            <a:endParaRPr lang="en-US" sz="4400" b="0" strike="noStrike" spc="-1" dirty="0">
              <a:solidFill>
                <a:schemeClr val="bg1"/>
              </a:solidFill>
              <a:latin typeface="Arial"/>
            </a:endParaRPr>
          </a:p>
        </p:txBody>
      </p:sp>
      <p:sp>
        <p:nvSpPr>
          <p:cNvPr id="106" name="PlaceHolder 2"/>
          <p:cNvSpPr>
            <a:spLocks noGrp="1"/>
          </p:cNvSpPr>
          <p:nvPr>
            <p:ph idx="4294967295"/>
          </p:nvPr>
        </p:nvSpPr>
        <p:spPr>
          <a:xfrm>
            <a:off x="199440" y="1097280"/>
            <a:ext cx="11778480" cy="5394240"/>
          </a:xfrm>
          <a:prstGeom prst="rect">
            <a:avLst/>
          </a:prstGeom>
          <a:noFill/>
          <a:ln w="0">
            <a:noFill/>
          </a:ln>
        </p:spPr>
        <p:txBody>
          <a:bodyPr lIns="90000" tIns="45000" rIns="90000" bIns="45000" anchor="t">
            <a:norm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endParaRPr kumimoji="0" lang="en-US" sz="1600" b="0" i="0" u="none" strike="noStrike" kern="1200" cap="none" spc="0" normalizeH="0" baseline="0" noProof="0" dirty="0" smtClean="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fontAlgn="t"/>
            <a:endParaRPr lang="en-US" sz="2800" dirty="0"/>
          </a:p>
          <a:p>
            <a:pPr marL="457200" indent="-457200" algn="just">
              <a:lnSpc>
                <a:spcPct val="90000"/>
              </a:lnSpc>
              <a:spcBef>
                <a:spcPts val="1001"/>
              </a:spcBef>
              <a:buClr>
                <a:srgbClr val="000000"/>
              </a:buClr>
            </a:pPr>
            <a:endParaRPr lang="en-US" sz="2800" b="0" strike="noStrike" spc="-1" dirty="0">
              <a:solidFill>
                <a:srgbClr val="000000"/>
              </a:solidFill>
              <a:latin typeface="Arial"/>
            </a:endParaRPr>
          </a:p>
        </p:txBody>
      </p:sp>
      <p:sp>
        <p:nvSpPr>
          <p:cNvPr id="6" name="Rectangle 5"/>
          <p:cNvSpPr/>
          <p:nvPr/>
        </p:nvSpPr>
        <p:spPr>
          <a:xfrm>
            <a:off x="0" y="1071546"/>
            <a:ext cx="12025354" cy="523220"/>
          </a:xfrm>
          <a:prstGeom prst="rect">
            <a:avLst/>
          </a:prstGeom>
        </p:spPr>
        <p:txBody>
          <a:bodyPr wrap="square">
            <a:spAutoFit/>
          </a:bodyPr>
          <a:lstStyle/>
          <a:p>
            <a:pPr algn="just">
              <a:spcBef>
                <a:spcPts val="1001"/>
              </a:spcBef>
              <a:buClr>
                <a:srgbClr val="000000"/>
              </a:buClr>
            </a:pPr>
            <a:r>
              <a:rPr lang="en-US" sz="2800" dirty="0" smtClean="0">
                <a:latin typeface="Times New Roman" pitchFamily="18" charset="0"/>
                <a:cs typeface="Times New Roman" pitchFamily="18" charset="0"/>
              </a:rPr>
              <a:t> </a:t>
            </a:r>
            <a:endParaRPr lang="en-US" sz="2800" spc="-1" dirty="0">
              <a:solidFill>
                <a:srgbClr val="000000"/>
              </a:solidFill>
              <a:latin typeface="Times New Roman" pitchFamily="18" charset="0"/>
              <a:cs typeface="Times New Roman" pitchFamily="18" charset="0"/>
            </a:endParaRPr>
          </a:p>
        </p:txBody>
      </p:sp>
      <p:sp>
        <p:nvSpPr>
          <p:cNvPr id="7" name="Rectangle 6"/>
          <p:cNvSpPr/>
          <p:nvPr/>
        </p:nvSpPr>
        <p:spPr>
          <a:xfrm>
            <a:off x="95208" y="1071546"/>
            <a:ext cx="11930146" cy="800219"/>
          </a:xfrm>
          <a:prstGeom prst="rect">
            <a:avLst/>
          </a:prstGeom>
        </p:spPr>
        <p:txBody>
          <a:bodyPr wrap="square">
            <a:spAutoFit/>
          </a:bodyPr>
          <a:lstStyle/>
          <a:p>
            <a:pPr marL="271145" indent="-259079">
              <a:spcBef>
                <a:spcPts val="270"/>
              </a:spcBef>
              <a:tabLst>
                <a:tab pos="271780" algn="l"/>
              </a:tabLst>
            </a:pPr>
            <a:endParaRPr lang="en-US" sz="2000" dirty="0" smtClean="0">
              <a:latin typeface="Times New Roman"/>
              <a:cs typeface="Times New Roman"/>
            </a:endParaRPr>
          </a:p>
          <a:p>
            <a:pPr marL="271145" indent="-259079">
              <a:lnSpc>
                <a:spcPct val="100000"/>
              </a:lnSpc>
              <a:spcBef>
                <a:spcPts val="270"/>
              </a:spcBef>
              <a:buFont typeface="Wingdings" pitchFamily="2" charset="2"/>
              <a:buChar char="q"/>
              <a:tabLst>
                <a:tab pos="271780" algn="l"/>
              </a:tabLst>
            </a:pPr>
            <a:endParaRPr lang="en-IN" sz="2350" spc="10" dirty="0" smtClean="0">
              <a:latin typeface="Times New Roman"/>
              <a:cs typeface="Times New Roman"/>
            </a:endParaRPr>
          </a:p>
        </p:txBody>
      </p:sp>
      <p:sp>
        <p:nvSpPr>
          <p:cNvPr id="10" name="Rectangle 9"/>
          <p:cNvSpPr/>
          <p:nvPr/>
        </p:nvSpPr>
        <p:spPr>
          <a:xfrm>
            <a:off x="95208" y="1142984"/>
            <a:ext cx="11930146" cy="437043"/>
          </a:xfrm>
          <a:prstGeom prst="rect">
            <a:avLst/>
          </a:prstGeom>
        </p:spPr>
        <p:txBody>
          <a:bodyPr wrap="square">
            <a:spAutoFit/>
          </a:bodyPr>
          <a:lstStyle/>
          <a:p>
            <a:pPr marL="12700" marR="5080" algn="just">
              <a:lnSpc>
                <a:spcPct val="80000"/>
              </a:lnSpc>
              <a:spcBef>
                <a:spcPts val="675"/>
              </a:spcBef>
            </a:pPr>
            <a:r>
              <a:rPr lang="en-US" sz="2800" spc="-5" dirty="0" smtClean="0">
                <a:latin typeface="Times New Roman"/>
                <a:cs typeface="Times New Roman"/>
              </a:rPr>
              <a:t>.</a:t>
            </a:r>
            <a:endParaRPr lang="en-US" sz="2800" dirty="0">
              <a:latin typeface="Times New Roman"/>
              <a:cs typeface="Times New Roman"/>
            </a:endParaRPr>
          </a:p>
        </p:txBody>
      </p:sp>
      <p:pic>
        <p:nvPicPr>
          <p:cNvPr id="8" name="Picture 2"/>
          <p:cNvPicPr>
            <a:picLocks noChangeAspect="1" noChangeArrowheads="1"/>
          </p:cNvPicPr>
          <p:nvPr/>
        </p:nvPicPr>
        <p:blipFill>
          <a:blip r:embed="rId3"/>
          <a:srcRect/>
          <a:stretch>
            <a:fillRect/>
          </a:stretch>
        </p:blipFill>
        <p:spPr bwMode="auto">
          <a:xfrm>
            <a:off x="3809984" y="1285859"/>
            <a:ext cx="3857652" cy="5139651"/>
          </a:xfrm>
          <a:prstGeom prst="rect">
            <a:avLst/>
          </a:prstGeom>
          <a:noFill/>
          <a:ln w="9525">
            <a:noFill/>
            <a:miter lim="800000"/>
            <a:headEnd/>
            <a:tailEnd/>
          </a:ln>
          <a:effectLst/>
        </p:spPr>
      </p:pic>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PlaceHolder 1"/>
          <p:cNvSpPr>
            <a:spLocks noGrp="1"/>
          </p:cNvSpPr>
          <p:nvPr>
            <p:ph type="title" idx="4294967295"/>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4400" b="0" strike="noStrike" spc="-1" dirty="0" smtClean="0">
                <a:solidFill>
                  <a:schemeClr val="bg1"/>
                </a:solidFill>
                <a:latin typeface="Times New Roman"/>
                <a:ea typeface="DejaVu Sans"/>
              </a:rPr>
              <a:t>Design – Activity Diagram </a:t>
            </a:r>
            <a:endParaRPr lang="en-US" sz="4400" b="0" strike="noStrike" spc="-1" dirty="0">
              <a:solidFill>
                <a:schemeClr val="bg1"/>
              </a:solidFill>
              <a:latin typeface="Arial"/>
            </a:endParaRPr>
          </a:p>
        </p:txBody>
      </p:sp>
      <p:sp>
        <p:nvSpPr>
          <p:cNvPr id="106" name="PlaceHolder 2"/>
          <p:cNvSpPr>
            <a:spLocks noGrp="1"/>
          </p:cNvSpPr>
          <p:nvPr>
            <p:ph idx="4294967295"/>
          </p:nvPr>
        </p:nvSpPr>
        <p:spPr>
          <a:xfrm>
            <a:off x="199440" y="1097280"/>
            <a:ext cx="11778480" cy="5394240"/>
          </a:xfrm>
          <a:prstGeom prst="rect">
            <a:avLst/>
          </a:prstGeom>
          <a:noFill/>
          <a:ln w="0">
            <a:noFill/>
          </a:ln>
        </p:spPr>
        <p:txBody>
          <a:bodyPr lIns="90000" tIns="45000" rIns="90000" bIns="45000" anchor="t">
            <a:norm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endParaRPr kumimoji="0" lang="en-US" sz="1600" b="0" i="0" u="none" strike="noStrike" kern="1200" cap="none" spc="0" normalizeH="0" baseline="0" noProof="0" dirty="0" smtClean="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fontAlgn="t"/>
            <a:endParaRPr lang="en-US" sz="2800" dirty="0"/>
          </a:p>
          <a:p>
            <a:pPr marL="457200" indent="-457200" algn="just">
              <a:lnSpc>
                <a:spcPct val="90000"/>
              </a:lnSpc>
              <a:spcBef>
                <a:spcPts val="1001"/>
              </a:spcBef>
              <a:buClr>
                <a:srgbClr val="000000"/>
              </a:buClr>
            </a:pPr>
            <a:endParaRPr lang="en-US" sz="2800" b="0" strike="noStrike" spc="-1" dirty="0">
              <a:solidFill>
                <a:srgbClr val="000000"/>
              </a:solidFill>
              <a:latin typeface="Arial"/>
            </a:endParaRPr>
          </a:p>
        </p:txBody>
      </p:sp>
      <p:sp>
        <p:nvSpPr>
          <p:cNvPr id="6" name="Rectangle 5"/>
          <p:cNvSpPr/>
          <p:nvPr/>
        </p:nvSpPr>
        <p:spPr>
          <a:xfrm>
            <a:off x="0" y="1071546"/>
            <a:ext cx="12025354" cy="523220"/>
          </a:xfrm>
          <a:prstGeom prst="rect">
            <a:avLst/>
          </a:prstGeom>
        </p:spPr>
        <p:txBody>
          <a:bodyPr wrap="square">
            <a:spAutoFit/>
          </a:bodyPr>
          <a:lstStyle/>
          <a:p>
            <a:pPr algn="just">
              <a:spcBef>
                <a:spcPts val="1001"/>
              </a:spcBef>
              <a:buClr>
                <a:srgbClr val="000000"/>
              </a:buClr>
            </a:pPr>
            <a:r>
              <a:rPr lang="en-US" sz="2800" dirty="0" smtClean="0">
                <a:latin typeface="Times New Roman" pitchFamily="18" charset="0"/>
                <a:cs typeface="Times New Roman" pitchFamily="18" charset="0"/>
              </a:rPr>
              <a:t> </a:t>
            </a:r>
            <a:endParaRPr lang="en-US" sz="2800" spc="-1" dirty="0">
              <a:solidFill>
                <a:srgbClr val="000000"/>
              </a:solidFill>
              <a:latin typeface="Times New Roman" pitchFamily="18" charset="0"/>
              <a:cs typeface="Times New Roman" pitchFamily="18" charset="0"/>
            </a:endParaRPr>
          </a:p>
        </p:txBody>
      </p:sp>
      <p:sp>
        <p:nvSpPr>
          <p:cNvPr id="7" name="Rectangle 6"/>
          <p:cNvSpPr/>
          <p:nvPr/>
        </p:nvSpPr>
        <p:spPr>
          <a:xfrm>
            <a:off x="95208" y="1071546"/>
            <a:ext cx="11930146" cy="800219"/>
          </a:xfrm>
          <a:prstGeom prst="rect">
            <a:avLst/>
          </a:prstGeom>
        </p:spPr>
        <p:txBody>
          <a:bodyPr wrap="square">
            <a:spAutoFit/>
          </a:bodyPr>
          <a:lstStyle/>
          <a:p>
            <a:pPr marL="271145" indent="-259079">
              <a:spcBef>
                <a:spcPts val="270"/>
              </a:spcBef>
              <a:tabLst>
                <a:tab pos="271780" algn="l"/>
              </a:tabLst>
            </a:pPr>
            <a:endParaRPr lang="en-US" sz="2000" dirty="0" smtClean="0">
              <a:latin typeface="Times New Roman"/>
              <a:cs typeface="Times New Roman"/>
            </a:endParaRPr>
          </a:p>
          <a:p>
            <a:pPr marL="271145" indent="-259079">
              <a:lnSpc>
                <a:spcPct val="100000"/>
              </a:lnSpc>
              <a:spcBef>
                <a:spcPts val="270"/>
              </a:spcBef>
              <a:buFont typeface="Wingdings" pitchFamily="2" charset="2"/>
              <a:buChar char="q"/>
              <a:tabLst>
                <a:tab pos="271780" algn="l"/>
              </a:tabLst>
            </a:pPr>
            <a:endParaRPr lang="en-IN" sz="2350" spc="10" dirty="0" smtClean="0">
              <a:latin typeface="Times New Roman"/>
              <a:cs typeface="Times New Roman"/>
            </a:endParaRPr>
          </a:p>
        </p:txBody>
      </p:sp>
      <p:sp>
        <p:nvSpPr>
          <p:cNvPr id="10" name="Rectangle 9"/>
          <p:cNvSpPr/>
          <p:nvPr/>
        </p:nvSpPr>
        <p:spPr>
          <a:xfrm>
            <a:off x="95208" y="1142984"/>
            <a:ext cx="11930146" cy="437043"/>
          </a:xfrm>
          <a:prstGeom prst="rect">
            <a:avLst/>
          </a:prstGeom>
        </p:spPr>
        <p:txBody>
          <a:bodyPr wrap="square">
            <a:spAutoFit/>
          </a:bodyPr>
          <a:lstStyle/>
          <a:p>
            <a:pPr marL="12700" marR="5080" algn="just">
              <a:lnSpc>
                <a:spcPct val="80000"/>
              </a:lnSpc>
              <a:spcBef>
                <a:spcPts val="675"/>
              </a:spcBef>
            </a:pPr>
            <a:r>
              <a:rPr lang="en-US" sz="2800" spc="-5" dirty="0" smtClean="0">
                <a:latin typeface="Times New Roman"/>
                <a:cs typeface="Times New Roman"/>
              </a:rPr>
              <a:t>.</a:t>
            </a:r>
            <a:endParaRPr lang="en-US" sz="2800" dirty="0">
              <a:latin typeface="Times New Roman"/>
              <a:cs typeface="Times New Roman"/>
            </a:endParaRPr>
          </a:p>
        </p:txBody>
      </p:sp>
      <p:pic>
        <p:nvPicPr>
          <p:cNvPr id="2050" name="Picture 2" descr="C:\Users\91630\Downloads\activity diagram.jpg"/>
          <p:cNvPicPr>
            <a:picLocks noChangeAspect="1" noChangeArrowheads="1"/>
          </p:cNvPicPr>
          <p:nvPr/>
        </p:nvPicPr>
        <p:blipFill>
          <a:blip r:embed="rId3"/>
          <a:srcRect/>
          <a:stretch>
            <a:fillRect/>
          </a:stretch>
        </p:blipFill>
        <p:spPr bwMode="auto">
          <a:xfrm>
            <a:off x="3738546" y="1357298"/>
            <a:ext cx="3914775" cy="4600575"/>
          </a:xfrm>
          <a:prstGeom prst="rect">
            <a:avLst/>
          </a:prstGeom>
          <a:noFill/>
        </p:spPr>
      </p:pic>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PlaceHolder 1"/>
          <p:cNvSpPr>
            <a:spLocks noGrp="1"/>
          </p:cNvSpPr>
          <p:nvPr>
            <p:ph type="title"/>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nSpc>
                <a:spcPct val="90000"/>
              </a:lnSpc>
            </a:pPr>
            <a:r>
              <a:rPr lang="en-US" sz="4400" b="0" strike="noStrike" spc="-1" dirty="0" smtClean="0">
                <a:solidFill>
                  <a:srgbClr val="FFFFFF"/>
                </a:solidFill>
                <a:latin typeface="Times New Roman"/>
                <a:ea typeface="DejaVu Sans"/>
              </a:rPr>
              <a:t>Comments</a:t>
            </a:r>
            <a:endParaRPr lang="en-US" sz="4400" b="0" strike="noStrike" spc="-1" dirty="0">
              <a:solidFill>
                <a:srgbClr val="000000"/>
              </a:solidFill>
              <a:latin typeface="Arial"/>
            </a:endParaRPr>
          </a:p>
        </p:txBody>
      </p:sp>
      <p:sp>
        <p:nvSpPr>
          <p:cNvPr id="98" name="PlaceHolder 2"/>
          <p:cNvSpPr>
            <a:spLocks noGrp="1"/>
          </p:cNvSpPr>
          <p:nvPr>
            <p:ph/>
          </p:nvPr>
        </p:nvSpPr>
        <p:spPr>
          <a:xfrm>
            <a:off x="199440" y="1097280"/>
            <a:ext cx="11778480" cy="5394240"/>
          </a:xfrm>
          <a:prstGeom prst="rect">
            <a:avLst/>
          </a:prstGeom>
          <a:noFill/>
          <a:ln w="0">
            <a:noFill/>
          </a:ln>
        </p:spPr>
        <p:txBody>
          <a:bodyPr lIns="90000" tIns="45000" rIns="90000" bIns="45000" anchor="t">
            <a:noAutofit/>
          </a:bodyPr>
          <a:lstStyle/>
          <a:p>
            <a:pPr marL="462240" indent="-462240" algn="just">
              <a:lnSpc>
                <a:spcPct val="90000"/>
              </a:lnSpc>
              <a:spcBef>
                <a:spcPts val="1001"/>
              </a:spcBef>
              <a:buSzPct val="100058"/>
              <a:buFont typeface="Wingdings" pitchFamily="2" charset="2"/>
              <a:buChar char="q"/>
            </a:pPr>
            <a:r>
              <a:rPr lang="en-IN" sz="2400" b="0" strike="noStrike" spc="-1" dirty="0" smtClean="0">
                <a:solidFill>
                  <a:srgbClr val="000000"/>
                </a:solidFill>
                <a:latin typeface="Times New Roman" pitchFamily="18" charset="0"/>
                <a:cs typeface="Times New Roman" pitchFamily="18" charset="0"/>
              </a:rPr>
              <a:t>Abstract is not clear</a:t>
            </a:r>
            <a:endParaRPr lang="en-IN" sz="2400" spc="-1" dirty="0" smtClean="0">
              <a:solidFill>
                <a:srgbClr val="000000"/>
              </a:solidFill>
              <a:latin typeface="Times New Roman" pitchFamily="18" charset="0"/>
              <a:cs typeface="Times New Roman" pitchFamily="18" charset="0"/>
            </a:endParaRPr>
          </a:p>
          <a:p>
            <a:pPr marL="462240" indent="-462240" algn="just">
              <a:lnSpc>
                <a:spcPct val="90000"/>
              </a:lnSpc>
              <a:spcBef>
                <a:spcPts val="1001"/>
              </a:spcBef>
              <a:buSzPct val="100058"/>
              <a:buFont typeface="Wingdings" pitchFamily="2" charset="2"/>
              <a:buChar char="q"/>
            </a:pPr>
            <a:r>
              <a:rPr lang="en-IN" sz="2400" b="0" strike="noStrike" spc="-1" dirty="0" smtClean="0">
                <a:solidFill>
                  <a:srgbClr val="000000"/>
                </a:solidFill>
                <a:latin typeface="Times New Roman" pitchFamily="18" charset="0"/>
                <a:cs typeface="Times New Roman" pitchFamily="18" charset="0"/>
              </a:rPr>
              <a:t>Check and verify proposed system</a:t>
            </a:r>
          </a:p>
          <a:p>
            <a:pPr marL="462240" indent="-462240" algn="just">
              <a:lnSpc>
                <a:spcPct val="90000"/>
              </a:lnSpc>
              <a:spcBef>
                <a:spcPts val="1001"/>
              </a:spcBef>
              <a:buSzPct val="100058"/>
              <a:buFont typeface="Wingdings" pitchFamily="2" charset="2"/>
              <a:buChar char="q"/>
            </a:pPr>
            <a:r>
              <a:rPr lang="en-IN" sz="2400" spc="-1" dirty="0" smtClean="0">
                <a:solidFill>
                  <a:srgbClr val="000000"/>
                </a:solidFill>
                <a:latin typeface="Times New Roman" pitchFamily="18" charset="0"/>
                <a:cs typeface="Times New Roman" pitchFamily="18" charset="0"/>
              </a:rPr>
              <a:t>Objective should be clear</a:t>
            </a:r>
          </a:p>
          <a:p>
            <a:pPr marL="462240" indent="-462240" algn="just">
              <a:lnSpc>
                <a:spcPct val="90000"/>
              </a:lnSpc>
              <a:spcBef>
                <a:spcPts val="1001"/>
              </a:spcBef>
              <a:buSzPct val="100058"/>
              <a:buFont typeface="Wingdings" pitchFamily="2" charset="2"/>
              <a:buChar char="q"/>
            </a:pPr>
            <a:r>
              <a:rPr lang="en-IN" sz="2400" spc="-1" dirty="0" smtClean="0">
                <a:solidFill>
                  <a:srgbClr val="000000"/>
                </a:solidFill>
                <a:latin typeface="Times New Roman" pitchFamily="18" charset="0"/>
                <a:cs typeface="Times New Roman" pitchFamily="18" charset="0"/>
              </a:rPr>
              <a:t>Should have an idea about </a:t>
            </a:r>
            <a:r>
              <a:rPr lang="en-IN" sz="2400" spc="-1" dirty="0" err="1" smtClean="0">
                <a:solidFill>
                  <a:srgbClr val="000000"/>
                </a:solidFill>
                <a:latin typeface="Times New Roman" pitchFamily="18" charset="0"/>
                <a:cs typeface="Times New Roman" pitchFamily="18" charset="0"/>
              </a:rPr>
              <a:t>Blockchain</a:t>
            </a:r>
            <a:endParaRPr lang="en-IN" sz="2400" spc="-1" dirty="0" smtClean="0">
              <a:solidFill>
                <a:srgbClr val="000000"/>
              </a:solidFill>
              <a:latin typeface="Times New Roman" pitchFamily="18" charset="0"/>
              <a:cs typeface="Times New Roman" pitchFamily="18" charset="0"/>
            </a:endParaRPr>
          </a:p>
          <a:p>
            <a:pPr marL="462240" indent="-462240" algn="just">
              <a:lnSpc>
                <a:spcPct val="90000"/>
              </a:lnSpc>
              <a:spcBef>
                <a:spcPts val="1001"/>
              </a:spcBef>
              <a:buSzPct val="100058"/>
              <a:buFont typeface="Wingdings" pitchFamily="2" charset="2"/>
              <a:buChar char="q"/>
            </a:pPr>
            <a:r>
              <a:rPr lang="en-IN" sz="2400" b="0" strike="noStrike" spc="-1" dirty="0" smtClean="0">
                <a:solidFill>
                  <a:srgbClr val="000000"/>
                </a:solidFill>
                <a:latin typeface="Times New Roman" pitchFamily="18" charset="0"/>
                <a:cs typeface="Times New Roman" pitchFamily="18" charset="0"/>
              </a:rPr>
              <a:t>Which software model is used</a:t>
            </a:r>
            <a:endParaRPr lang="en-US" sz="2400" b="0" strike="noStrike" spc="-1" dirty="0" smtClean="0">
              <a:solidFill>
                <a:srgbClr val="000000"/>
              </a:solidFill>
              <a:latin typeface="Times New Roman" pitchFamily="18" charset="0"/>
              <a:cs typeface="Times New Roman" pitchFamily="18" charset="0"/>
            </a:endParaRPr>
          </a:p>
          <a:p>
            <a:pPr marL="462240" indent="-462240" algn="just">
              <a:lnSpc>
                <a:spcPct val="90000"/>
              </a:lnSpc>
              <a:spcBef>
                <a:spcPts val="1001"/>
              </a:spcBef>
              <a:buSzPct val="100058"/>
              <a:buFont typeface="Wingdings" pitchFamily="2" charset="2"/>
              <a:buChar char="q"/>
            </a:pPr>
            <a:endParaRPr lang="en-IN" sz="2400" spc="-1" dirty="0" smtClean="0">
              <a:solidFill>
                <a:srgbClr val="000000"/>
              </a:solidFill>
              <a:latin typeface="Times New Roman" pitchFamily="18" charset="0"/>
              <a:cs typeface="Times New Roman" pitchFamily="18" charset="0"/>
            </a:endParaRPr>
          </a:p>
          <a:p>
            <a:pPr algn="just">
              <a:lnSpc>
                <a:spcPct val="90000"/>
              </a:lnSpc>
              <a:spcBef>
                <a:spcPts val="1001"/>
              </a:spcBef>
              <a:tabLst>
                <a:tab pos="0" algn="l"/>
              </a:tabLst>
            </a:pPr>
            <a:endParaRPr lang="en-US" sz="2400" b="0" strike="noStrike" spc="-1" dirty="0">
              <a:solidFill>
                <a:srgbClr val="000000"/>
              </a:solidFill>
              <a:latin typeface="Arial"/>
            </a:endParaRPr>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PlaceHolder 1"/>
          <p:cNvSpPr>
            <a:spLocks noGrp="1"/>
          </p:cNvSpPr>
          <p:nvPr>
            <p:ph type="title" idx="4294967295"/>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4400" b="0" strike="noStrike" spc="-1" dirty="0" smtClean="0">
                <a:solidFill>
                  <a:schemeClr val="bg1"/>
                </a:solidFill>
                <a:latin typeface="Times New Roman"/>
                <a:ea typeface="DejaVu Sans"/>
              </a:rPr>
              <a:t>Design – Sequence Diagram </a:t>
            </a:r>
            <a:endParaRPr lang="en-US" sz="4400" b="0" strike="noStrike" spc="-1" dirty="0">
              <a:solidFill>
                <a:schemeClr val="bg1"/>
              </a:solidFill>
              <a:latin typeface="Arial"/>
            </a:endParaRPr>
          </a:p>
        </p:txBody>
      </p:sp>
      <p:sp>
        <p:nvSpPr>
          <p:cNvPr id="106" name="PlaceHolder 2"/>
          <p:cNvSpPr>
            <a:spLocks noGrp="1"/>
          </p:cNvSpPr>
          <p:nvPr>
            <p:ph idx="4294967295"/>
          </p:nvPr>
        </p:nvSpPr>
        <p:spPr>
          <a:xfrm>
            <a:off x="199440" y="1097280"/>
            <a:ext cx="11778480" cy="5394240"/>
          </a:xfrm>
          <a:prstGeom prst="rect">
            <a:avLst/>
          </a:prstGeom>
          <a:noFill/>
          <a:ln w="0">
            <a:noFill/>
          </a:ln>
        </p:spPr>
        <p:txBody>
          <a:bodyPr lIns="90000" tIns="45000" rIns="90000" bIns="45000" anchor="t">
            <a:normAutofit/>
          </a:bodyPr>
          <a:lstStyle/>
          <a:p>
            <a:pPr algn="just" rtl="0">
              <a:lnSpc>
                <a:spcPct val="150000"/>
              </a:lnSpc>
              <a:defRPr/>
            </a:pPr>
            <a:endParaRPr lang="en-US" sz="1600" dirty="0"/>
          </a:p>
          <a:p>
            <a:pPr algn="just" rtl="0">
              <a:lnSpc>
                <a:spcPct val="150000"/>
              </a:lnSpc>
              <a:defRPr/>
            </a:pPr>
            <a:endParaRPr lang="en-US" sz="1600" dirty="0"/>
          </a:p>
          <a:p>
            <a:pPr marL="0" marR="0" lvl="0" indent="0" algn="just" defTabSz="914400" rtl="0" eaLnBrk="1" fontAlgn="auto" latinLnBrk="0" hangingPunct="1">
              <a:lnSpc>
                <a:spcPct val="150000"/>
              </a:lnSpc>
              <a:spcBef>
                <a:spcPts val="0"/>
              </a:spcBef>
              <a:spcAft>
                <a:spcPts val="0"/>
              </a:spcAft>
              <a:buClrTx/>
              <a:buSzTx/>
              <a:buFontTx/>
              <a:buNone/>
              <a:tabLst/>
              <a:defRPr/>
            </a:pPr>
            <a:endParaRPr kumimoji="0" lang="en-US" sz="1600" b="0" i="0" u="none" strike="noStrike" kern="1200" cap="none" spc="0" normalizeH="0" baseline="0" noProof="0" dirty="0" smtClean="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fontAlgn="t"/>
            <a:endParaRPr lang="en-US" sz="2800" dirty="0"/>
          </a:p>
          <a:p>
            <a:pPr marL="457200" indent="-457200" algn="just">
              <a:lnSpc>
                <a:spcPct val="90000"/>
              </a:lnSpc>
              <a:spcBef>
                <a:spcPts val="1001"/>
              </a:spcBef>
              <a:buClr>
                <a:srgbClr val="000000"/>
              </a:buClr>
            </a:pPr>
            <a:endParaRPr lang="en-US" sz="2800" dirty="0" smtClean="0"/>
          </a:p>
          <a:p>
            <a:pPr marL="457200" indent="-457200" algn="just">
              <a:lnSpc>
                <a:spcPct val="90000"/>
              </a:lnSpc>
              <a:spcBef>
                <a:spcPts val="1001"/>
              </a:spcBef>
              <a:buClr>
                <a:srgbClr val="000000"/>
              </a:buClr>
            </a:pPr>
            <a:endParaRPr lang="en-US" sz="2800" dirty="0" smtClean="0"/>
          </a:p>
          <a:p>
            <a:pPr marL="457200" indent="-457200" algn="just">
              <a:lnSpc>
                <a:spcPct val="90000"/>
              </a:lnSpc>
              <a:spcBef>
                <a:spcPts val="1001"/>
              </a:spcBef>
              <a:buClr>
                <a:srgbClr val="000000"/>
              </a:buClr>
            </a:pPr>
            <a:endParaRPr lang="en-US" sz="2800" b="0" strike="noStrike" spc="-1" dirty="0">
              <a:solidFill>
                <a:srgbClr val="000000"/>
              </a:solidFill>
              <a:latin typeface="Arial"/>
            </a:endParaRPr>
          </a:p>
        </p:txBody>
      </p:sp>
      <p:sp>
        <p:nvSpPr>
          <p:cNvPr id="6" name="Rectangle 5"/>
          <p:cNvSpPr/>
          <p:nvPr/>
        </p:nvSpPr>
        <p:spPr>
          <a:xfrm>
            <a:off x="0" y="1071546"/>
            <a:ext cx="12025354" cy="523220"/>
          </a:xfrm>
          <a:prstGeom prst="rect">
            <a:avLst/>
          </a:prstGeom>
        </p:spPr>
        <p:txBody>
          <a:bodyPr wrap="square">
            <a:spAutoFit/>
          </a:bodyPr>
          <a:lstStyle/>
          <a:p>
            <a:pPr algn="just">
              <a:spcBef>
                <a:spcPts val="1001"/>
              </a:spcBef>
              <a:buClr>
                <a:srgbClr val="000000"/>
              </a:buClr>
            </a:pPr>
            <a:r>
              <a:rPr lang="en-US" sz="2800" dirty="0" smtClean="0">
                <a:latin typeface="Times New Roman" pitchFamily="18" charset="0"/>
                <a:cs typeface="Times New Roman" pitchFamily="18" charset="0"/>
              </a:rPr>
              <a:t> </a:t>
            </a:r>
            <a:endParaRPr lang="en-US" sz="2800" spc="-1" dirty="0">
              <a:solidFill>
                <a:srgbClr val="000000"/>
              </a:solidFill>
              <a:latin typeface="Times New Roman" pitchFamily="18" charset="0"/>
              <a:cs typeface="Times New Roman" pitchFamily="18" charset="0"/>
            </a:endParaRPr>
          </a:p>
        </p:txBody>
      </p:sp>
      <p:sp>
        <p:nvSpPr>
          <p:cNvPr id="7" name="Rectangle 6"/>
          <p:cNvSpPr/>
          <p:nvPr/>
        </p:nvSpPr>
        <p:spPr>
          <a:xfrm>
            <a:off x="95208" y="1071546"/>
            <a:ext cx="11930146" cy="800219"/>
          </a:xfrm>
          <a:prstGeom prst="rect">
            <a:avLst/>
          </a:prstGeom>
        </p:spPr>
        <p:txBody>
          <a:bodyPr wrap="square">
            <a:spAutoFit/>
          </a:bodyPr>
          <a:lstStyle/>
          <a:p>
            <a:pPr marL="271145" indent="-259079">
              <a:spcBef>
                <a:spcPts val="270"/>
              </a:spcBef>
              <a:tabLst>
                <a:tab pos="271780" algn="l"/>
              </a:tabLst>
            </a:pPr>
            <a:endParaRPr lang="en-US" sz="2000" dirty="0" smtClean="0">
              <a:latin typeface="Times New Roman"/>
              <a:cs typeface="Times New Roman"/>
            </a:endParaRPr>
          </a:p>
          <a:p>
            <a:pPr marL="271145" indent="-259079">
              <a:lnSpc>
                <a:spcPct val="100000"/>
              </a:lnSpc>
              <a:spcBef>
                <a:spcPts val="270"/>
              </a:spcBef>
              <a:buFont typeface="Wingdings" pitchFamily="2" charset="2"/>
              <a:buChar char="q"/>
              <a:tabLst>
                <a:tab pos="271780" algn="l"/>
              </a:tabLst>
            </a:pPr>
            <a:endParaRPr lang="en-IN" sz="2350" spc="10" dirty="0" smtClean="0">
              <a:latin typeface="Times New Roman"/>
              <a:cs typeface="Times New Roman"/>
            </a:endParaRPr>
          </a:p>
        </p:txBody>
      </p:sp>
      <p:sp>
        <p:nvSpPr>
          <p:cNvPr id="10" name="Rectangle 9"/>
          <p:cNvSpPr/>
          <p:nvPr/>
        </p:nvSpPr>
        <p:spPr>
          <a:xfrm>
            <a:off x="95208" y="1142984"/>
            <a:ext cx="11930146" cy="437043"/>
          </a:xfrm>
          <a:prstGeom prst="rect">
            <a:avLst/>
          </a:prstGeom>
        </p:spPr>
        <p:txBody>
          <a:bodyPr wrap="square">
            <a:spAutoFit/>
          </a:bodyPr>
          <a:lstStyle/>
          <a:p>
            <a:pPr marL="12700" marR="5080" algn="just">
              <a:lnSpc>
                <a:spcPct val="80000"/>
              </a:lnSpc>
              <a:spcBef>
                <a:spcPts val="675"/>
              </a:spcBef>
            </a:pPr>
            <a:r>
              <a:rPr lang="en-US" sz="2800" spc="-5" dirty="0" smtClean="0">
                <a:latin typeface="Times New Roman"/>
                <a:cs typeface="Times New Roman"/>
              </a:rPr>
              <a:t>.</a:t>
            </a:r>
            <a:endParaRPr lang="en-US" sz="2800" dirty="0">
              <a:latin typeface="Times New Roman"/>
              <a:cs typeface="Times New Roman"/>
            </a:endParaRPr>
          </a:p>
        </p:txBody>
      </p:sp>
      <p:pic>
        <p:nvPicPr>
          <p:cNvPr id="8" name="Picture 7" descr="C:\Users\91630\Downloads\sequence diagram.jpg"/>
          <p:cNvPicPr/>
          <p:nvPr/>
        </p:nvPicPr>
        <p:blipFill>
          <a:blip r:embed="rId3"/>
          <a:srcRect/>
          <a:stretch>
            <a:fillRect/>
          </a:stretch>
        </p:blipFill>
        <p:spPr bwMode="auto">
          <a:xfrm>
            <a:off x="3167042" y="1357298"/>
            <a:ext cx="5500726" cy="5143536"/>
          </a:xfrm>
          <a:prstGeom prst="rect">
            <a:avLst/>
          </a:prstGeom>
          <a:noFill/>
          <a:ln w="9525">
            <a:noFill/>
            <a:miter lim="800000"/>
            <a:headEnd/>
            <a:tailEnd/>
          </a:ln>
        </p:spPr>
      </p:pic>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PlaceHolder 1"/>
          <p:cNvSpPr>
            <a:spLocks noGrp="1"/>
          </p:cNvSpPr>
          <p:nvPr>
            <p:ph type="title" idx="4294967295"/>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4000" spc="-1" dirty="0" smtClean="0">
                <a:solidFill>
                  <a:schemeClr val="bg1"/>
                </a:solidFill>
                <a:latin typeface="Times New Roman"/>
                <a:ea typeface="DejaVu Sans"/>
              </a:rPr>
              <a:t>Design- System Architecture</a:t>
            </a:r>
            <a:r>
              <a:rPr lang="en-US" sz="2800" b="0" strike="noStrike" spc="-1" dirty="0" smtClean="0">
                <a:solidFill>
                  <a:srgbClr val="000000"/>
                </a:solidFill>
                <a:latin typeface="Times New Roman"/>
                <a:ea typeface="DejaVu Sans"/>
              </a:rPr>
              <a:t>  </a:t>
            </a:r>
            <a:endParaRPr lang="en-US" sz="2800" b="0" strike="noStrike" spc="-1" dirty="0">
              <a:solidFill>
                <a:srgbClr val="000000"/>
              </a:solidFill>
              <a:latin typeface="Arial"/>
            </a:endParaRPr>
          </a:p>
        </p:txBody>
      </p:sp>
      <p:pic>
        <p:nvPicPr>
          <p:cNvPr id="4" name="image1.png"/>
          <p:cNvPicPr>
            <a:picLocks noGrp="1"/>
          </p:cNvPicPr>
          <p:nvPr>
            <p:ph idx="4294967295"/>
          </p:nvPr>
        </p:nvPicPr>
        <p:blipFill>
          <a:blip r:embed="rId2"/>
          <a:srcRect/>
          <a:stretch>
            <a:fillRect/>
          </a:stretch>
        </p:blipFill>
        <p:spPr>
          <a:xfrm>
            <a:off x="4238612" y="1214422"/>
            <a:ext cx="4286280" cy="5000660"/>
          </a:xfrm>
          <a:prstGeom prst="rect">
            <a:avLst/>
          </a:prstGeom>
          <a:ln/>
        </p:spPr>
      </p:pic>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PlaceHolder 1"/>
          <p:cNvSpPr>
            <a:spLocks noGrp="1"/>
          </p:cNvSpPr>
          <p:nvPr>
            <p:ph type="title" idx="4294967295"/>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IN" sz="3600" spc="-1" dirty="0" smtClean="0">
                <a:solidFill>
                  <a:schemeClr val="bg1"/>
                </a:solidFill>
                <a:latin typeface="Times New Roman" pitchFamily="18" charset="0"/>
                <a:cs typeface="Times New Roman" pitchFamily="18" charset="0"/>
              </a:rPr>
              <a:t>Modules</a:t>
            </a:r>
            <a:endParaRPr lang="en-US" sz="3600" b="0" strike="noStrike" spc="-1" dirty="0">
              <a:solidFill>
                <a:schemeClr val="bg1"/>
              </a:solidFill>
              <a:latin typeface="Times New Roman" pitchFamily="18" charset="0"/>
              <a:cs typeface="Times New Roman" pitchFamily="18" charset="0"/>
            </a:endParaRPr>
          </a:p>
        </p:txBody>
      </p:sp>
      <p:sp>
        <p:nvSpPr>
          <p:cNvPr id="108" name="PlaceHolder 2"/>
          <p:cNvSpPr>
            <a:spLocks noGrp="1"/>
          </p:cNvSpPr>
          <p:nvPr>
            <p:ph idx="4294967295"/>
          </p:nvPr>
        </p:nvSpPr>
        <p:spPr>
          <a:xfrm>
            <a:off x="199440" y="1097280"/>
            <a:ext cx="11778480" cy="5394240"/>
          </a:xfrm>
          <a:prstGeom prst="rect">
            <a:avLst/>
          </a:prstGeom>
          <a:noFill/>
          <a:ln w="0">
            <a:noFill/>
          </a:ln>
        </p:spPr>
        <p:txBody>
          <a:bodyPr lIns="90000" tIns="45000" rIns="90000" bIns="45000" anchor="t">
            <a:normAutofit lnSpcReduction="10000"/>
          </a:bodyPr>
          <a:lstStyle/>
          <a:p>
            <a:pPr marL="457200" indent="-457200" algn="just">
              <a:lnSpc>
                <a:spcPct val="90000"/>
              </a:lnSpc>
              <a:spcBef>
                <a:spcPts val="1001"/>
              </a:spcBef>
              <a:buClr>
                <a:srgbClr val="000000"/>
              </a:buClr>
              <a:buFont typeface="Wingdings" charset="2"/>
              <a:buChar char=""/>
            </a:pPr>
            <a:r>
              <a:rPr lang="en-US" sz="2800" dirty="0" smtClean="0">
                <a:effectLst/>
                <a:latin typeface="Times New Roman" panose="02020603050405020304" pitchFamily="18" charset="0"/>
                <a:ea typeface="Times New Roman" panose="02020603050405020304" pitchFamily="18" charset="0"/>
              </a:rPr>
              <a:t>To develop a decentralized traceability for agriculture supply chains, break down the functionality into several modules for the different user roles: Buyer, Seller, and Admin. Here are the modules for each role:</a:t>
            </a:r>
            <a:endParaRPr lang="en-IN" sz="2800" dirty="0" smtClean="0">
              <a:effectLst/>
              <a:latin typeface="Times New Roman" panose="02020603050405020304" pitchFamily="18" charset="0"/>
              <a:ea typeface="Times New Roman" panose="02020603050405020304" pitchFamily="18" charset="0"/>
            </a:endParaRPr>
          </a:p>
          <a:p>
            <a:pPr marL="457200" indent="-457200" algn="just">
              <a:lnSpc>
                <a:spcPct val="90000"/>
              </a:lnSpc>
              <a:spcBef>
                <a:spcPts val="1001"/>
              </a:spcBef>
              <a:buClr>
                <a:srgbClr val="000000"/>
              </a:buClr>
            </a:pPr>
            <a:r>
              <a:rPr lang="en-US" sz="2800" b="1" dirty="0" smtClean="0">
                <a:effectLst/>
                <a:latin typeface="Times New Roman" panose="02020603050405020304" pitchFamily="18" charset="0"/>
                <a:ea typeface="Times New Roman" panose="02020603050405020304" pitchFamily="18" charset="0"/>
              </a:rPr>
              <a:t>     </a:t>
            </a:r>
            <a:r>
              <a:rPr lang="en-US" sz="2800" b="1" dirty="0" smtClean="0">
                <a:solidFill>
                  <a:srgbClr val="FF0000"/>
                </a:solidFill>
                <a:effectLst/>
                <a:latin typeface="Times New Roman" panose="02020603050405020304" pitchFamily="18" charset="0"/>
                <a:ea typeface="Times New Roman" panose="02020603050405020304" pitchFamily="18" charset="0"/>
              </a:rPr>
              <a:t>Buyer:</a:t>
            </a:r>
          </a:p>
          <a:p>
            <a:pPr marL="457200" indent="-457200" algn="just">
              <a:lnSpc>
                <a:spcPct val="90000"/>
              </a:lnSpc>
              <a:spcBef>
                <a:spcPts val="1001"/>
              </a:spcBef>
              <a:buClr>
                <a:srgbClr val="000000"/>
              </a:buClr>
            </a:pPr>
            <a:r>
              <a:rPr lang="en-IN" sz="2800" b="1" dirty="0">
                <a:latin typeface="Times New Roman" panose="02020603050405020304" pitchFamily="18" charset="0"/>
                <a:ea typeface="Times New Roman" panose="02020603050405020304" pitchFamily="18" charset="0"/>
              </a:rPr>
              <a:t> </a:t>
            </a:r>
            <a:r>
              <a:rPr lang="en-IN" sz="2800" b="1" dirty="0" smtClean="0">
                <a:latin typeface="Times New Roman" panose="02020603050405020304" pitchFamily="18" charset="0"/>
                <a:ea typeface="Times New Roman" panose="02020603050405020304" pitchFamily="18" charset="0"/>
              </a:rPr>
              <a:t>    </a:t>
            </a:r>
            <a:r>
              <a:rPr lang="en-US" sz="2800" b="1" dirty="0" smtClean="0">
                <a:solidFill>
                  <a:schemeClr val="tx1"/>
                </a:solidFill>
                <a:effectLst/>
                <a:latin typeface="Times New Roman" panose="02020603050405020304" pitchFamily="18" charset="0"/>
                <a:ea typeface="Times New Roman" panose="02020603050405020304" pitchFamily="18" charset="0"/>
              </a:rPr>
              <a:t>Register:</a:t>
            </a:r>
            <a:r>
              <a:rPr lang="en-US" sz="2800" dirty="0" smtClean="0">
                <a:solidFill>
                  <a:schemeClr val="tx1"/>
                </a:solidFill>
                <a:effectLst/>
                <a:latin typeface="Times New Roman" panose="02020603050405020304" pitchFamily="18" charset="0"/>
                <a:ea typeface="Times New Roman" panose="02020603050405020304" pitchFamily="18" charset="0"/>
              </a:rPr>
              <a:t> </a:t>
            </a:r>
            <a:r>
              <a:rPr lang="en-US" sz="2800" dirty="0" smtClean="0">
                <a:effectLst/>
                <a:latin typeface="Times New Roman" panose="02020603050405020304" pitchFamily="18" charset="0"/>
                <a:ea typeface="Times New Roman" panose="02020603050405020304" pitchFamily="18" charset="0"/>
              </a:rPr>
              <a:t>The buyer will register with their details like name, email, password, address, contact, so after that the buyer will login.</a:t>
            </a:r>
            <a:endParaRPr lang="en-IN" sz="2800" dirty="0" smtClean="0">
              <a:effectLst/>
              <a:latin typeface="Times New Roman" panose="02020603050405020304" pitchFamily="18" charset="0"/>
              <a:ea typeface="Times New Roman" panose="02020603050405020304" pitchFamily="18" charset="0"/>
            </a:endParaRPr>
          </a:p>
          <a:p>
            <a:pPr marL="457200" algn="just">
              <a:lnSpc>
                <a:spcPct val="150000"/>
              </a:lnSpc>
              <a:tabLst>
                <a:tab pos="457200" algn="l"/>
              </a:tabLst>
            </a:pPr>
            <a:r>
              <a:rPr lang="en-US" sz="2800" b="1" dirty="0" smtClean="0">
                <a:effectLst/>
                <a:latin typeface="Times New Roman" panose="02020603050405020304" pitchFamily="18" charset="0"/>
                <a:ea typeface="Times New Roman" panose="02020603050405020304" pitchFamily="18" charset="0"/>
              </a:rPr>
              <a:t>Login:</a:t>
            </a:r>
            <a:r>
              <a:rPr lang="en-US" sz="2800" dirty="0" smtClean="0">
                <a:effectLst/>
                <a:latin typeface="Times New Roman" panose="02020603050405020304" pitchFamily="18" charset="0"/>
                <a:ea typeface="Times New Roman" panose="02020603050405020304" pitchFamily="18" charset="0"/>
              </a:rPr>
              <a:t> After registration the buyer will login with their details.</a:t>
            </a:r>
          </a:p>
          <a:p>
            <a:pPr marL="457200" algn="just">
              <a:tabLst>
                <a:tab pos="457200" algn="l"/>
              </a:tabLst>
            </a:pPr>
            <a:r>
              <a:rPr lang="en-US" sz="2800" b="1" dirty="0" smtClean="0">
                <a:latin typeface="Times New Roman" panose="02020603050405020304" pitchFamily="18" charset="0"/>
                <a:ea typeface="Times New Roman" panose="02020603050405020304" pitchFamily="18" charset="0"/>
              </a:rPr>
              <a:t>View seller’s crop info: </a:t>
            </a:r>
            <a:r>
              <a:rPr lang="en-US" sz="2800" dirty="0" smtClean="0">
                <a:latin typeface="Times New Roman" panose="02020603050405020304" pitchFamily="18" charset="0"/>
                <a:ea typeface="Times New Roman" panose="02020603050405020304" pitchFamily="18" charset="0"/>
              </a:rPr>
              <a:t>Once the sellers will add the details the buyer can view those details here.</a:t>
            </a:r>
          </a:p>
          <a:p>
            <a:pPr marL="457200" algn="just">
              <a:tabLst>
                <a:tab pos="457200" algn="l"/>
              </a:tabLst>
            </a:pPr>
            <a:r>
              <a:rPr lang="en-US" sz="2800" b="1" dirty="0" smtClean="0">
                <a:effectLst/>
                <a:latin typeface="Times New Roman" panose="02020603050405020304" pitchFamily="18" charset="0"/>
                <a:ea typeface="Times New Roman" panose="02020603050405020304" pitchFamily="18" charset="0"/>
              </a:rPr>
              <a:t>Send Request to Seller: </a:t>
            </a:r>
            <a:r>
              <a:rPr lang="en-US" sz="2800" dirty="0" smtClean="0">
                <a:effectLst/>
                <a:latin typeface="Times New Roman" panose="02020603050405020304" pitchFamily="18" charset="0"/>
                <a:ea typeface="Times New Roman" panose="02020603050405020304" pitchFamily="18" charset="0"/>
              </a:rPr>
              <a:t>If the buyer wants the details of crop then buyer will send request to seller.</a:t>
            </a:r>
            <a:endParaRPr lang="en-IN" sz="2800" dirty="0" smtClean="0">
              <a:effectLst/>
              <a:latin typeface="Times New Roman" panose="02020603050405020304" pitchFamily="18" charset="0"/>
              <a:ea typeface="Times New Roman" panose="02020603050405020304" pitchFamily="18" charset="0"/>
            </a:endParaRPr>
          </a:p>
          <a:p>
            <a:pPr marL="457200" algn="just">
              <a:tabLst>
                <a:tab pos="457200" algn="l"/>
              </a:tabLst>
            </a:pPr>
            <a:r>
              <a:rPr lang="en-US" sz="2800" b="1" dirty="0" smtClean="0">
                <a:effectLst/>
                <a:latin typeface="Times New Roman" panose="02020603050405020304" pitchFamily="18" charset="0"/>
                <a:ea typeface="Times New Roman" panose="02020603050405020304" pitchFamily="18" charset="0"/>
              </a:rPr>
              <a:t>View Seller Requests: </a:t>
            </a:r>
            <a:r>
              <a:rPr lang="en-US" sz="2800" dirty="0" smtClean="0">
                <a:effectLst/>
                <a:latin typeface="Times New Roman" panose="02020603050405020304" pitchFamily="18" charset="0"/>
                <a:ea typeface="Times New Roman" panose="02020603050405020304" pitchFamily="18" charset="0"/>
              </a:rPr>
              <a:t>Displays responses from sellers to the buyer's requests.</a:t>
            </a:r>
            <a:endParaRPr lang="en-IN" sz="2800" dirty="0" smtClean="0">
              <a:effectLst/>
              <a:latin typeface="Times New Roman" panose="02020603050405020304" pitchFamily="18" charset="0"/>
              <a:ea typeface="Times New Roman" panose="02020603050405020304" pitchFamily="18" charset="0"/>
            </a:endParaRPr>
          </a:p>
          <a:p>
            <a:pPr marL="457200" algn="just">
              <a:tabLst>
                <a:tab pos="457200" algn="l"/>
              </a:tabLst>
            </a:pPr>
            <a:endParaRPr lang="en-US" sz="2800" b="1" dirty="0" smtClean="0">
              <a:latin typeface="Times New Roman" panose="02020603050405020304" pitchFamily="18" charset="0"/>
              <a:ea typeface="Times New Roman" panose="02020603050405020304" pitchFamily="18" charset="0"/>
            </a:endParaRPr>
          </a:p>
          <a:p>
            <a:pPr marL="457200" algn="just">
              <a:lnSpc>
                <a:spcPct val="150000"/>
              </a:lnSpc>
              <a:tabLst>
                <a:tab pos="457200" algn="l"/>
              </a:tabLst>
            </a:pPr>
            <a:endParaRPr lang="en-IN" sz="2800" dirty="0" smtClean="0">
              <a:effectLst/>
              <a:latin typeface="Times New Roman" panose="02020603050405020304" pitchFamily="18" charset="0"/>
              <a:ea typeface="Times New Roman" panose="02020603050405020304" pitchFamily="18" charset="0"/>
            </a:endParaRPr>
          </a:p>
          <a:p>
            <a:pPr marL="457200" algn="just">
              <a:lnSpc>
                <a:spcPct val="150000"/>
              </a:lnSpc>
              <a:tabLst>
                <a:tab pos="457200" algn="l"/>
              </a:tabLst>
            </a:pPr>
            <a:endParaRPr lang="en-IN" sz="2800" dirty="0" smtClean="0">
              <a:effectLst/>
              <a:latin typeface="Times New Roman" panose="02020603050405020304" pitchFamily="18" charset="0"/>
              <a:ea typeface="Times New Roman" panose="02020603050405020304" pitchFamily="18" charset="0"/>
            </a:endParaRPr>
          </a:p>
          <a:p>
            <a:pPr marL="457200" indent="-457200" algn="just">
              <a:lnSpc>
                <a:spcPct val="90000"/>
              </a:lnSpc>
              <a:spcBef>
                <a:spcPts val="1001"/>
              </a:spcBef>
              <a:buClr>
                <a:srgbClr val="000000"/>
              </a:buClr>
            </a:pPr>
            <a:endParaRPr lang="en-IN" sz="2800" dirty="0" smtClean="0">
              <a:effectLst/>
              <a:latin typeface="Times New Roman" panose="02020603050405020304" pitchFamily="18" charset="0"/>
              <a:ea typeface="Times New Roman" panose="02020603050405020304" pitchFamily="18" charset="0"/>
            </a:endParaRPr>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PlaceHolder 1"/>
          <p:cNvSpPr>
            <a:spLocks noGrp="1"/>
          </p:cNvSpPr>
          <p:nvPr>
            <p:ph type="title" idx="4294967295"/>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IN" sz="3600" spc="-1" dirty="0" smtClean="0">
                <a:solidFill>
                  <a:schemeClr val="bg1"/>
                </a:solidFill>
                <a:latin typeface="Times New Roman" pitchFamily="18" charset="0"/>
                <a:cs typeface="Times New Roman" pitchFamily="18" charset="0"/>
              </a:rPr>
              <a:t>Modules</a:t>
            </a:r>
            <a:endParaRPr lang="en-US" sz="3600" b="0" strike="noStrike" spc="-1" dirty="0">
              <a:solidFill>
                <a:schemeClr val="bg1"/>
              </a:solidFill>
              <a:latin typeface="Times New Roman" pitchFamily="18" charset="0"/>
              <a:cs typeface="Times New Roman" pitchFamily="18" charset="0"/>
            </a:endParaRPr>
          </a:p>
        </p:txBody>
      </p:sp>
      <p:sp>
        <p:nvSpPr>
          <p:cNvPr id="108" name="PlaceHolder 2"/>
          <p:cNvSpPr>
            <a:spLocks noGrp="1"/>
          </p:cNvSpPr>
          <p:nvPr>
            <p:ph idx="4294967295"/>
          </p:nvPr>
        </p:nvSpPr>
        <p:spPr>
          <a:xfrm>
            <a:off x="199440" y="1097280"/>
            <a:ext cx="11778480" cy="5394240"/>
          </a:xfrm>
          <a:prstGeom prst="rect">
            <a:avLst/>
          </a:prstGeom>
          <a:noFill/>
          <a:ln w="0">
            <a:noFill/>
          </a:ln>
        </p:spPr>
        <p:txBody>
          <a:bodyPr lIns="90000" tIns="45000" rIns="90000" bIns="45000" anchor="t">
            <a:normAutofit/>
          </a:bodyPr>
          <a:lstStyle/>
          <a:p>
            <a:pPr marL="457200" algn="just">
              <a:tabLst>
                <a:tab pos="457200" algn="l"/>
              </a:tabLst>
            </a:pPr>
            <a:r>
              <a:rPr lang="en-US" sz="2800" b="1" dirty="0" smtClean="0">
                <a:effectLst/>
                <a:latin typeface="Times New Roman" panose="02020603050405020304" pitchFamily="18" charset="0"/>
                <a:ea typeface="Times New Roman" panose="02020603050405020304" pitchFamily="18" charset="0"/>
              </a:rPr>
              <a:t>Make Payment: </a:t>
            </a:r>
            <a:r>
              <a:rPr lang="en-US" sz="2800" dirty="0" smtClean="0">
                <a:effectLst/>
                <a:latin typeface="Times New Roman" panose="02020603050405020304" pitchFamily="18" charset="0"/>
                <a:ea typeface="Times New Roman" panose="02020603050405020304" pitchFamily="18" charset="0"/>
              </a:rPr>
              <a:t>Once the seller accept the request for the crop the buyer has to pay the amount for that crop.</a:t>
            </a:r>
          </a:p>
          <a:p>
            <a:pPr marL="457200" algn="just">
              <a:tabLst>
                <a:tab pos="457200" algn="l"/>
              </a:tabLst>
            </a:pPr>
            <a:r>
              <a:rPr lang="en-US" sz="2800" b="1" dirty="0" smtClean="0">
                <a:effectLst/>
                <a:latin typeface="Times New Roman" panose="02020603050405020304" pitchFamily="18" charset="0"/>
                <a:ea typeface="Times New Roman" panose="02020603050405020304" pitchFamily="18" charset="0"/>
              </a:rPr>
              <a:t>Logout: </a:t>
            </a:r>
            <a:r>
              <a:rPr lang="en-US" sz="2800" dirty="0" smtClean="0">
                <a:effectLst/>
                <a:latin typeface="Times New Roman" panose="02020603050405020304" pitchFamily="18" charset="0"/>
                <a:ea typeface="Times New Roman" panose="02020603050405020304" pitchFamily="18" charset="0"/>
              </a:rPr>
              <a:t>Allows buyers to logout securely.</a:t>
            </a:r>
          </a:p>
          <a:p>
            <a:pPr marL="457200" algn="just">
              <a:tabLst>
                <a:tab pos="457200" algn="l"/>
              </a:tabLst>
            </a:pPr>
            <a:r>
              <a:rPr lang="en-US" sz="2800" b="1" dirty="0" smtClean="0">
                <a:solidFill>
                  <a:srgbClr val="FF0000"/>
                </a:solidFill>
                <a:effectLst/>
                <a:latin typeface="Times New Roman" panose="02020603050405020304" pitchFamily="18" charset="0"/>
                <a:ea typeface="Times New Roman" panose="02020603050405020304" pitchFamily="18" charset="0"/>
              </a:rPr>
              <a:t>Seller:</a:t>
            </a:r>
          </a:p>
          <a:p>
            <a:pPr marL="457200" algn="just">
              <a:tabLst>
                <a:tab pos="457200" algn="l"/>
              </a:tabLst>
            </a:pPr>
            <a:r>
              <a:rPr lang="en-US" sz="2800" b="1" dirty="0" smtClean="0">
                <a:effectLst/>
                <a:latin typeface="Times New Roman" panose="02020603050405020304" pitchFamily="18" charset="0"/>
                <a:ea typeface="Times New Roman" panose="02020603050405020304" pitchFamily="18" charset="0"/>
              </a:rPr>
              <a:t>Register:</a:t>
            </a:r>
            <a:r>
              <a:rPr lang="en-US" sz="2800" dirty="0" smtClean="0">
                <a:effectLst/>
                <a:latin typeface="Times New Roman" panose="02020603050405020304" pitchFamily="18" charset="0"/>
                <a:ea typeface="Times New Roman" panose="02020603050405020304" pitchFamily="18" charset="0"/>
              </a:rPr>
              <a:t> The seller will register with their details like name, email, password,   address, contact, so after that the seller will login.</a:t>
            </a:r>
            <a:endParaRPr lang="en-IN" sz="2800" dirty="0" smtClean="0">
              <a:effectLst/>
              <a:latin typeface="Times New Roman" panose="02020603050405020304" pitchFamily="18" charset="0"/>
              <a:ea typeface="Times New Roman" panose="02020603050405020304" pitchFamily="18" charset="0"/>
            </a:endParaRPr>
          </a:p>
          <a:p>
            <a:pPr marL="457200" algn="just">
              <a:tabLst>
                <a:tab pos="457200" algn="l"/>
              </a:tabLst>
            </a:pPr>
            <a:r>
              <a:rPr lang="en-US" sz="2800" b="1" dirty="0" smtClean="0">
                <a:effectLst/>
                <a:latin typeface="Times New Roman" panose="02020603050405020304" pitchFamily="18" charset="0"/>
                <a:ea typeface="Times New Roman" panose="02020603050405020304" pitchFamily="18" charset="0"/>
              </a:rPr>
              <a:t>Login:</a:t>
            </a:r>
            <a:r>
              <a:rPr lang="en-US" sz="2800" dirty="0" smtClean="0">
                <a:effectLst/>
                <a:latin typeface="Times New Roman" panose="02020603050405020304" pitchFamily="18" charset="0"/>
                <a:ea typeface="Times New Roman" panose="02020603050405020304" pitchFamily="18" charset="0"/>
              </a:rPr>
              <a:t> After registration the seller will login with their details.</a:t>
            </a:r>
          </a:p>
          <a:p>
            <a:pPr marL="457200" algn="just">
              <a:tabLst>
                <a:tab pos="457200" algn="l"/>
              </a:tabLst>
            </a:pPr>
            <a:r>
              <a:rPr lang="en-US" sz="2800" b="1" dirty="0" smtClean="0">
                <a:effectLst/>
                <a:latin typeface="Times New Roman" panose="02020603050405020304" pitchFamily="18" charset="0"/>
                <a:ea typeface="Times New Roman" panose="02020603050405020304" pitchFamily="18" charset="0"/>
              </a:rPr>
              <a:t>Provide Crop Information: </a:t>
            </a:r>
            <a:r>
              <a:rPr lang="en-US" sz="2800" dirty="0" smtClean="0">
                <a:effectLst/>
                <a:latin typeface="Times New Roman" panose="02020603050405020304" pitchFamily="18" charset="0"/>
                <a:ea typeface="Times New Roman" panose="02020603050405020304" pitchFamily="18" charset="0"/>
              </a:rPr>
              <a:t>The seller will add there crop details like (crop name, crop category, and quantity and quality).</a:t>
            </a:r>
          </a:p>
          <a:p>
            <a:pPr marL="457200" algn="just">
              <a:tabLst>
                <a:tab pos="457200" algn="l"/>
              </a:tabLst>
            </a:pPr>
            <a:r>
              <a:rPr lang="en-US" sz="2800" b="1" dirty="0" smtClean="0">
                <a:effectLst/>
                <a:latin typeface="Times New Roman" panose="02020603050405020304" pitchFamily="18" charset="0"/>
                <a:ea typeface="Times New Roman" panose="02020603050405020304" pitchFamily="18" charset="0"/>
              </a:rPr>
              <a:t>View Buyer Requests: </a:t>
            </a:r>
            <a:r>
              <a:rPr lang="en-US" sz="2800" dirty="0" smtClean="0">
                <a:effectLst/>
                <a:latin typeface="Times New Roman" panose="02020603050405020304" pitchFamily="18" charset="0"/>
                <a:ea typeface="Times New Roman" panose="02020603050405020304" pitchFamily="18" charset="0"/>
              </a:rPr>
              <a:t>When the buyer will send the request for the crop, here the buyer will view and he/she has to accept the request.</a:t>
            </a:r>
          </a:p>
          <a:p>
            <a:pPr marL="457200" algn="just">
              <a:tabLst>
                <a:tab pos="457200" algn="l"/>
              </a:tabLst>
            </a:pPr>
            <a:endParaRPr lang="en-IN" sz="2800" dirty="0" smtClean="0">
              <a:effectLst/>
              <a:latin typeface="Times New Roman" panose="02020603050405020304" pitchFamily="18" charset="0"/>
              <a:ea typeface="Times New Roman" panose="02020603050405020304" pitchFamily="18" charset="0"/>
            </a:endParaRPr>
          </a:p>
          <a:p>
            <a:pPr marL="457200" algn="just">
              <a:tabLst>
                <a:tab pos="457200" algn="l"/>
              </a:tabLst>
            </a:pPr>
            <a:endParaRPr lang="en-IN" sz="2800" dirty="0" smtClean="0">
              <a:solidFill>
                <a:schemeClr val="tx1"/>
              </a:solidFill>
              <a:effectLst/>
              <a:latin typeface="Times New Roman" panose="02020603050405020304" pitchFamily="18" charset="0"/>
              <a:ea typeface="Times New Roman" panose="02020603050405020304" pitchFamily="18" charset="0"/>
            </a:endParaRPr>
          </a:p>
          <a:p>
            <a:pPr marL="457200" algn="just">
              <a:tabLst>
                <a:tab pos="457200" algn="l"/>
              </a:tabLst>
            </a:pPr>
            <a:endParaRPr lang="en-IN" sz="2800" dirty="0">
              <a:effectLst/>
              <a:latin typeface="Times New Roman" panose="02020603050405020304" pitchFamily="18" charset="0"/>
              <a:ea typeface="Times New Roman" panose="02020603050405020304" pitchFamily="18" charset="0"/>
            </a:endParaRPr>
          </a:p>
        </p:txBody>
      </p:sp>
      <p:sp>
        <p:nvSpPr>
          <p:cNvPr id="4" name="Rectangle 3"/>
          <p:cNvSpPr/>
          <p:nvPr/>
        </p:nvSpPr>
        <p:spPr>
          <a:xfrm>
            <a:off x="3048000" y="2967335"/>
            <a:ext cx="6096000" cy="458074"/>
          </a:xfrm>
          <a:prstGeom prst="rect">
            <a:avLst/>
          </a:prstGeom>
        </p:spPr>
        <p:txBody>
          <a:bodyPr>
            <a:spAutoFit/>
          </a:bodyPr>
          <a:lstStyle/>
          <a:p>
            <a:pPr marL="457200" algn="just">
              <a:lnSpc>
                <a:spcPct val="150000"/>
              </a:lnSpc>
              <a:tabLst>
                <a:tab pos="457200" algn="l"/>
              </a:tabLst>
            </a:pPr>
            <a:endParaRPr lang="en-IN" dirty="0">
              <a:latin typeface="Times New Roman" panose="02020603050405020304" pitchFamily="18" charset="0"/>
              <a:ea typeface="Times New Roman" panose="02020603050405020304" pitchFamily="18" charset="0"/>
            </a:endParaRPr>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PlaceHolder 1"/>
          <p:cNvSpPr>
            <a:spLocks noGrp="1"/>
          </p:cNvSpPr>
          <p:nvPr>
            <p:ph type="title" idx="4294967295"/>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IN" sz="3600" spc="-1" dirty="0" smtClean="0">
                <a:solidFill>
                  <a:schemeClr val="bg1"/>
                </a:solidFill>
                <a:latin typeface="Times New Roman" pitchFamily="18" charset="0"/>
                <a:cs typeface="Times New Roman" pitchFamily="18" charset="0"/>
              </a:rPr>
              <a:t>Modules</a:t>
            </a:r>
            <a:endParaRPr lang="en-US" sz="3600" b="0" strike="noStrike" spc="-1" dirty="0">
              <a:solidFill>
                <a:schemeClr val="bg1"/>
              </a:solidFill>
              <a:latin typeface="Times New Roman" pitchFamily="18" charset="0"/>
              <a:cs typeface="Times New Roman" pitchFamily="18" charset="0"/>
            </a:endParaRPr>
          </a:p>
        </p:txBody>
      </p:sp>
      <p:sp>
        <p:nvSpPr>
          <p:cNvPr id="108" name="PlaceHolder 2"/>
          <p:cNvSpPr>
            <a:spLocks noGrp="1"/>
          </p:cNvSpPr>
          <p:nvPr>
            <p:ph idx="4294967295"/>
          </p:nvPr>
        </p:nvSpPr>
        <p:spPr>
          <a:xfrm>
            <a:off x="199440" y="1097280"/>
            <a:ext cx="11778480" cy="5394240"/>
          </a:xfrm>
          <a:prstGeom prst="rect">
            <a:avLst/>
          </a:prstGeom>
          <a:noFill/>
          <a:ln w="0">
            <a:noFill/>
          </a:ln>
        </p:spPr>
        <p:txBody>
          <a:bodyPr lIns="90000" tIns="45000" rIns="90000" bIns="45000" anchor="t">
            <a:normAutofit/>
          </a:bodyPr>
          <a:lstStyle/>
          <a:p>
            <a:pPr marL="457200" algn="just">
              <a:tabLst>
                <a:tab pos="457200" algn="l"/>
              </a:tabLst>
            </a:pPr>
            <a:r>
              <a:rPr lang="en-US" sz="2800" b="1" dirty="0" smtClean="0">
                <a:effectLst/>
                <a:latin typeface="Times New Roman" panose="02020603050405020304" pitchFamily="18" charset="0"/>
                <a:ea typeface="Times New Roman" panose="02020603050405020304" pitchFamily="18" charset="0"/>
              </a:rPr>
              <a:t>View Payments: </a:t>
            </a:r>
            <a:r>
              <a:rPr lang="en-US" sz="2800" dirty="0" smtClean="0">
                <a:effectLst/>
                <a:latin typeface="Times New Roman" panose="02020603050405020304" pitchFamily="18" charset="0"/>
                <a:ea typeface="Times New Roman" panose="02020603050405020304" pitchFamily="18" charset="0"/>
              </a:rPr>
              <a:t>Once the buyer will pay the amount for the crops. The seller can view the details of the payment.</a:t>
            </a:r>
          </a:p>
          <a:p>
            <a:pPr marL="457200" algn="just">
              <a:tabLst>
                <a:tab pos="457200" algn="l"/>
              </a:tabLst>
            </a:pPr>
            <a:r>
              <a:rPr lang="en-US" sz="2800" b="1" dirty="0" smtClean="0">
                <a:effectLst/>
                <a:latin typeface="Times New Roman" panose="02020603050405020304" pitchFamily="18" charset="0"/>
                <a:ea typeface="Times New Roman" panose="02020603050405020304" pitchFamily="18" charset="0"/>
              </a:rPr>
              <a:t>Logout: </a:t>
            </a:r>
            <a:r>
              <a:rPr lang="en-US" sz="2800" dirty="0" smtClean="0">
                <a:effectLst/>
                <a:latin typeface="Times New Roman" panose="02020603050405020304" pitchFamily="18" charset="0"/>
                <a:ea typeface="Times New Roman" panose="02020603050405020304" pitchFamily="18" charset="0"/>
              </a:rPr>
              <a:t>Allows sellers to logout securely.</a:t>
            </a:r>
          </a:p>
          <a:p>
            <a:pPr marL="457200" algn="just">
              <a:tabLst>
                <a:tab pos="457200" algn="l"/>
              </a:tabLst>
            </a:pPr>
            <a:r>
              <a:rPr lang="en-US" sz="2800" b="1" dirty="0" smtClean="0">
                <a:solidFill>
                  <a:srgbClr val="FF0000"/>
                </a:solidFill>
                <a:effectLst/>
                <a:latin typeface="Times New Roman" panose="02020603050405020304" pitchFamily="18" charset="0"/>
                <a:ea typeface="Times New Roman" panose="02020603050405020304" pitchFamily="18" charset="0"/>
              </a:rPr>
              <a:t>Admin:</a:t>
            </a:r>
          </a:p>
          <a:p>
            <a:pPr marL="457200" algn="just">
              <a:tabLst>
                <a:tab pos="457200" algn="l"/>
              </a:tabLst>
            </a:pPr>
            <a:r>
              <a:rPr lang="en-US" sz="2800" b="1" dirty="0" smtClean="0">
                <a:effectLst/>
                <a:latin typeface="Times New Roman" panose="02020603050405020304" pitchFamily="18" charset="0"/>
                <a:ea typeface="Times New Roman" panose="02020603050405020304" pitchFamily="18" charset="0"/>
              </a:rPr>
              <a:t>Login:</a:t>
            </a:r>
            <a:r>
              <a:rPr lang="en-US" sz="2800" dirty="0" smtClean="0">
                <a:effectLst/>
                <a:latin typeface="Times New Roman" panose="02020603050405020304" pitchFamily="18" charset="0"/>
                <a:ea typeface="Times New Roman" panose="02020603050405020304" pitchFamily="18" charset="0"/>
              </a:rPr>
              <a:t> The admin will login with default email and password.</a:t>
            </a:r>
            <a:endParaRPr lang="en-IN" sz="2800" dirty="0" smtClean="0">
              <a:effectLst/>
              <a:latin typeface="Times New Roman" panose="02020603050405020304" pitchFamily="18" charset="0"/>
              <a:ea typeface="Times New Roman" panose="02020603050405020304" pitchFamily="18" charset="0"/>
            </a:endParaRPr>
          </a:p>
          <a:p>
            <a:pPr marL="457200" algn="just">
              <a:tabLst>
                <a:tab pos="457200" algn="l"/>
              </a:tabLst>
            </a:pPr>
            <a:r>
              <a:rPr lang="en-US" sz="2800" b="1" dirty="0" smtClean="0">
                <a:effectLst/>
                <a:latin typeface="Times New Roman" panose="02020603050405020304" pitchFamily="18" charset="0"/>
                <a:ea typeface="Times New Roman" panose="02020603050405020304" pitchFamily="18" charset="0"/>
              </a:rPr>
              <a:t>Crop price: </a:t>
            </a:r>
            <a:r>
              <a:rPr lang="en-US" sz="2800" dirty="0" smtClean="0">
                <a:effectLst/>
                <a:latin typeface="Times New Roman" panose="02020603050405020304" pitchFamily="18" charset="0"/>
                <a:ea typeface="Times New Roman" panose="02020603050405020304" pitchFamily="18" charset="0"/>
              </a:rPr>
              <a:t>The admin is the person he/ she will add the crop price for each and every crop details with that crop name, category, minimum cost and quantity.</a:t>
            </a:r>
          </a:p>
          <a:p>
            <a:pPr marL="457200" algn="just">
              <a:tabLst>
                <a:tab pos="457200" algn="l"/>
              </a:tabLst>
            </a:pPr>
            <a:r>
              <a:rPr lang="en-US" sz="2800" b="1" dirty="0" smtClean="0">
                <a:effectLst/>
                <a:latin typeface="Times New Roman" panose="02020603050405020304" pitchFamily="18" charset="0"/>
                <a:ea typeface="Times New Roman" panose="02020603050405020304" pitchFamily="18" charset="0"/>
              </a:rPr>
              <a:t>Logout: </a:t>
            </a:r>
            <a:r>
              <a:rPr lang="en-US" sz="2800" dirty="0" smtClean="0">
                <a:effectLst/>
                <a:latin typeface="Times New Roman" panose="02020603050405020304" pitchFamily="18" charset="0"/>
                <a:ea typeface="Times New Roman" panose="02020603050405020304" pitchFamily="18" charset="0"/>
              </a:rPr>
              <a:t>Allows the admin to log out securely.</a:t>
            </a:r>
            <a:endParaRPr lang="en-IN" sz="2800" dirty="0" smtClean="0">
              <a:effectLst/>
              <a:latin typeface="Times New Roman" panose="02020603050405020304" pitchFamily="18" charset="0"/>
              <a:ea typeface="Times New Roman" panose="02020603050405020304" pitchFamily="18" charset="0"/>
            </a:endParaRPr>
          </a:p>
          <a:p>
            <a:pPr marL="457200" algn="just">
              <a:tabLst>
                <a:tab pos="457200" algn="l"/>
              </a:tabLst>
            </a:pPr>
            <a:endParaRPr lang="en-IN" sz="2800" dirty="0" smtClean="0">
              <a:effectLst/>
              <a:latin typeface="Times New Roman" panose="02020603050405020304" pitchFamily="18" charset="0"/>
              <a:ea typeface="Times New Roman" panose="02020603050405020304" pitchFamily="18" charset="0"/>
            </a:endParaRPr>
          </a:p>
          <a:p>
            <a:pPr marL="457200" algn="just">
              <a:tabLst>
                <a:tab pos="457200" algn="l"/>
              </a:tabLst>
            </a:pPr>
            <a:endParaRPr lang="en-IN" sz="2800" dirty="0" smtClean="0">
              <a:solidFill>
                <a:srgbClr val="FF0000"/>
              </a:solidFill>
              <a:effectLst/>
              <a:latin typeface="Times New Roman" panose="02020603050405020304" pitchFamily="18" charset="0"/>
              <a:ea typeface="Times New Roman" panose="02020603050405020304" pitchFamily="18" charset="0"/>
            </a:endParaRPr>
          </a:p>
          <a:p>
            <a:pPr marL="457200" algn="just">
              <a:tabLst>
                <a:tab pos="457200" algn="l"/>
              </a:tabLst>
            </a:pPr>
            <a:endParaRPr lang="en-IN" sz="2800" dirty="0">
              <a:effectLst/>
              <a:latin typeface="Times New Roman" panose="02020603050405020304" pitchFamily="18" charset="0"/>
              <a:ea typeface="Times New Roman" panose="02020603050405020304" pitchFamily="18" charset="0"/>
            </a:endParaRPr>
          </a:p>
        </p:txBody>
      </p:sp>
      <p:sp>
        <p:nvSpPr>
          <p:cNvPr id="4" name="Rectangle 3"/>
          <p:cNvSpPr/>
          <p:nvPr/>
        </p:nvSpPr>
        <p:spPr>
          <a:xfrm>
            <a:off x="3048000" y="2967335"/>
            <a:ext cx="6096000" cy="458074"/>
          </a:xfrm>
          <a:prstGeom prst="rect">
            <a:avLst/>
          </a:prstGeom>
        </p:spPr>
        <p:txBody>
          <a:bodyPr>
            <a:spAutoFit/>
          </a:bodyPr>
          <a:lstStyle/>
          <a:p>
            <a:pPr marL="457200" algn="just">
              <a:lnSpc>
                <a:spcPct val="150000"/>
              </a:lnSpc>
              <a:tabLst>
                <a:tab pos="457200" algn="l"/>
              </a:tabLst>
            </a:pPr>
            <a:endParaRPr lang="en-IN" dirty="0">
              <a:latin typeface="Times New Roman" panose="02020603050405020304" pitchFamily="18" charset="0"/>
              <a:ea typeface="Times New Roman" panose="02020603050405020304" pitchFamily="18" charset="0"/>
            </a:endParaRPr>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PlaceHolder 1"/>
          <p:cNvSpPr>
            <a:spLocks noGrp="1"/>
          </p:cNvSpPr>
          <p:nvPr>
            <p:ph type="title" idx="4294967295"/>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IN" sz="3600" spc="-1" dirty="0" smtClean="0">
                <a:solidFill>
                  <a:schemeClr val="bg1"/>
                </a:solidFill>
                <a:latin typeface="Times New Roman" pitchFamily="18" charset="0"/>
                <a:cs typeface="Times New Roman" pitchFamily="18" charset="0"/>
              </a:rPr>
              <a:t>I</a:t>
            </a:r>
            <a:r>
              <a:rPr lang="en-IN" sz="3600" spc="-1" dirty="0" smtClean="0">
                <a:solidFill>
                  <a:schemeClr val="bg1"/>
                </a:solidFill>
                <a:latin typeface="Times New Roman" pitchFamily="18" charset="0"/>
                <a:cs typeface="Times New Roman" pitchFamily="18" charset="0"/>
              </a:rPr>
              <a:t>mplementation </a:t>
            </a:r>
            <a:endParaRPr lang="en-US" sz="3600" b="0" strike="noStrike" spc="-1" dirty="0">
              <a:solidFill>
                <a:schemeClr val="bg1"/>
              </a:solidFill>
              <a:latin typeface="Times New Roman" pitchFamily="18" charset="0"/>
              <a:cs typeface="Times New Roman" pitchFamily="18" charset="0"/>
            </a:endParaRPr>
          </a:p>
        </p:txBody>
      </p:sp>
      <p:sp>
        <p:nvSpPr>
          <p:cNvPr id="108" name="PlaceHolder 2"/>
          <p:cNvSpPr>
            <a:spLocks noGrp="1"/>
          </p:cNvSpPr>
          <p:nvPr>
            <p:ph idx="4294967295"/>
          </p:nvPr>
        </p:nvSpPr>
        <p:spPr>
          <a:xfrm>
            <a:off x="199440" y="1097280"/>
            <a:ext cx="11778480" cy="5394240"/>
          </a:xfrm>
          <a:prstGeom prst="rect">
            <a:avLst/>
          </a:prstGeom>
          <a:noFill/>
          <a:ln w="0">
            <a:noFill/>
          </a:ln>
        </p:spPr>
        <p:txBody>
          <a:bodyPr lIns="90000" tIns="45000" rIns="90000" bIns="45000" anchor="t">
            <a:normAutofit/>
          </a:bodyPr>
          <a:lstStyle/>
          <a:p>
            <a:pPr marL="457200" algn="just">
              <a:tabLst>
                <a:tab pos="457200" algn="l"/>
              </a:tabLst>
            </a:pPr>
            <a:endParaRPr lang="en-IN" sz="2800" dirty="0" smtClean="0">
              <a:effectLst/>
              <a:latin typeface="Times New Roman" panose="02020603050405020304" pitchFamily="18" charset="0"/>
              <a:ea typeface="Times New Roman" panose="02020603050405020304" pitchFamily="18" charset="0"/>
            </a:endParaRPr>
          </a:p>
          <a:p>
            <a:pPr marL="457200" algn="just">
              <a:tabLst>
                <a:tab pos="457200" algn="l"/>
              </a:tabLst>
            </a:pPr>
            <a:endParaRPr lang="en-IN" sz="2800" dirty="0" smtClean="0">
              <a:solidFill>
                <a:srgbClr val="FF0000"/>
              </a:solidFill>
              <a:effectLst/>
              <a:latin typeface="Times New Roman" panose="02020603050405020304" pitchFamily="18" charset="0"/>
              <a:ea typeface="Times New Roman" panose="02020603050405020304" pitchFamily="18" charset="0"/>
            </a:endParaRPr>
          </a:p>
          <a:p>
            <a:pPr marL="457200" algn="just">
              <a:tabLst>
                <a:tab pos="457200" algn="l"/>
              </a:tabLst>
            </a:pPr>
            <a:endParaRPr lang="en-IN" sz="2800" dirty="0">
              <a:effectLst/>
              <a:latin typeface="Times New Roman" panose="02020603050405020304" pitchFamily="18" charset="0"/>
              <a:ea typeface="Times New Roman" panose="02020603050405020304" pitchFamily="18" charset="0"/>
            </a:endParaRPr>
          </a:p>
        </p:txBody>
      </p:sp>
      <p:sp>
        <p:nvSpPr>
          <p:cNvPr id="4" name="Rectangle 3"/>
          <p:cNvSpPr/>
          <p:nvPr/>
        </p:nvSpPr>
        <p:spPr>
          <a:xfrm>
            <a:off x="3048000" y="2967335"/>
            <a:ext cx="6096000" cy="458074"/>
          </a:xfrm>
          <a:prstGeom prst="rect">
            <a:avLst/>
          </a:prstGeom>
        </p:spPr>
        <p:txBody>
          <a:bodyPr>
            <a:spAutoFit/>
          </a:bodyPr>
          <a:lstStyle/>
          <a:p>
            <a:pPr marL="457200" algn="just">
              <a:lnSpc>
                <a:spcPct val="150000"/>
              </a:lnSpc>
              <a:tabLst>
                <a:tab pos="457200" algn="l"/>
              </a:tabLst>
            </a:pPr>
            <a:endParaRPr lang="en-IN" dirty="0">
              <a:latin typeface="Times New Roman" panose="02020603050405020304" pitchFamily="18" charset="0"/>
              <a:ea typeface="Times New Roman" panose="02020603050405020304" pitchFamily="18" charset="0"/>
            </a:endParaRPr>
          </a:p>
        </p:txBody>
      </p:sp>
      <p:pic>
        <p:nvPicPr>
          <p:cNvPr id="5" name="Picture 4" descr="Screenshot (65).png"/>
          <p:cNvPicPr>
            <a:picLocks noChangeAspect="1"/>
          </p:cNvPicPr>
          <p:nvPr/>
        </p:nvPicPr>
        <p:blipFill>
          <a:blip r:embed="rId2"/>
          <a:stretch>
            <a:fillRect/>
          </a:stretch>
        </p:blipFill>
        <p:spPr>
          <a:xfrm>
            <a:off x="452398" y="1857364"/>
            <a:ext cx="5643602" cy="3991816"/>
          </a:xfrm>
          <a:prstGeom prst="rect">
            <a:avLst/>
          </a:prstGeom>
        </p:spPr>
      </p:pic>
      <p:pic>
        <p:nvPicPr>
          <p:cNvPr id="6" name="Picture 5" descr="Screenshot (55).png"/>
          <p:cNvPicPr>
            <a:picLocks noChangeAspect="1"/>
          </p:cNvPicPr>
          <p:nvPr/>
        </p:nvPicPr>
        <p:blipFill>
          <a:blip r:embed="rId3"/>
          <a:stretch>
            <a:fillRect/>
          </a:stretch>
        </p:blipFill>
        <p:spPr>
          <a:xfrm>
            <a:off x="6453190" y="1857364"/>
            <a:ext cx="5167349" cy="3929090"/>
          </a:xfrm>
          <a:prstGeom prst="rect">
            <a:avLst/>
          </a:prstGeom>
        </p:spPr>
      </p:pic>
      <p:sp>
        <p:nvSpPr>
          <p:cNvPr id="8" name="Rectangle 7"/>
          <p:cNvSpPr/>
          <p:nvPr/>
        </p:nvSpPr>
        <p:spPr>
          <a:xfrm>
            <a:off x="309523" y="1214422"/>
            <a:ext cx="7686998" cy="461665"/>
          </a:xfrm>
          <a:prstGeom prst="rect">
            <a:avLst/>
          </a:prstGeom>
        </p:spPr>
        <p:txBody>
          <a:bodyPr wrap="square">
            <a:spAutoFit/>
          </a:bodyPr>
          <a:lstStyle/>
          <a:p>
            <a:r>
              <a:rPr lang="en-IN" dirty="0" smtClean="0"/>
              <a:t> </a:t>
            </a:r>
            <a:r>
              <a:rPr lang="en-IN" sz="2400" b="1" dirty="0" smtClean="0">
                <a:latin typeface="Times New Roman" pitchFamily="18" charset="0"/>
                <a:cs typeface="Times New Roman" pitchFamily="18" charset="0"/>
              </a:rPr>
              <a:t>Code and </a:t>
            </a:r>
            <a:r>
              <a:rPr lang="en-IN" sz="2400" b="1" dirty="0" err="1" smtClean="0">
                <a:latin typeface="Times New Roman" pitchFamily="18" charset="0"/>
                <a:cs typeface="Times New Roman" pitchFamily="18" charset="0"/>
              </a:rPr>
              <a:t>Ouput</a:t>
            </a:r>
            <a:r>
              <a:rPr lang="en-IN" sz="2400" b="1" dirty="0" smtClean="0">
                <a:latin typeface="Times New Roman" pitchFamily="18" charset="0"/>
                <a:cs typeface="Times New Roman" pitchFamily="18" charset="0"/>
              </a:rPr>
              <a:t> of the home page</a:t>
            </a:r>
            <a:endParaRPr lang="en-US" sz="2400" b="1" dirty="0">
              <a:latin typeface="Times New Roman" pitchFamily="18" charset="0"/>
              <a:cs typeface="Times New Roman" pitchFamily="18" charset="0"/>
            </a:endParaRPr>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PlaceHolder 1"/>
          <p:cNvSpPr>
            <a:spLocks noGrp="1"/>
          </p:cNvSpPr>
          <p:nvPr>
            <p:ph type="title" idx="4294967295"/>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IN" sz="3600" spc="-1" dirty="0">
                <a:solidFill>
                  <a:schemeClr val="bg1"/>
                </a:solidFill>
                <a:latin typeface="Times New Roman" pitchFamily="18" charset="0"/>
                <a:cs typeface="Times New Roman" pitchFamily="18" charset="0"/>
              </a:rPr>
              <a:t>I</a:t>
            </a:r>
            <a:r>
              <a:rPr lang="en-IN" sz="3600" spc="-1" dirty="0" smtClean="0">
                <a:solidFill>
                  <a:schemeClr val="bg1"/>
                </a:solidFill>
                <a:latin typeface="Times New Roman" pitchFamily="18" charset="0"/>
                <a:cs typeface="Times New Roman" pitchFamily="18" charset="0"/>
              </a:rPr>
              <a:t>mplementation</a:t>
            </a:r>
            <a:endParaRPr lang="en-US" sz="3600" b="0" strike="noStrike" spc="-1" dirty="0">
              <a:solidFill>
                <a:schemeClr val="bg1"/>
              </a:solidFill>
              <a:latin typeface="Times New Roman" pitchFamily="18" charset="0"/>
              <a:cs typeface="Times New Roman" pitchFamily="18" charset="0"/>
            </a:endParaRPr>
          </a:p>
        </p:txBody>
      </p:sp>
      <p:sp>
        <p:nvSpPr>
          <p:cNvPr id="108" name="PlaceHolder 2"/>
          <p:cNvSpPr>
            <a:spLocks noGrp="1"/>
          </p:cNvSpPr>
          <p:nvPr>
            <p:ph idx="4294967295"/>
          </p:nvPr>
        </p:nvSpPr>
        <p:spPr>
          <a:xfrm>
            <a:off x="199440" y="1097280"/>
            <a:ext cx="11778480" cy="5394240"/>
          </a:xfrm>
          <a:prstGeom prst="rect">
            <a:avLst/>
          </a:prstGeom>
          <a:noFill/>
          <a:ln w="0">
            <a:noFill/>
          </a:ln>
        </p:spPr>
        <p:txBody>
          <a:bodyPr lIns="90000" tIns="45000" rIns="90000" bIns="45000" anchor="t">
            <a:normAutofit/>
          </a:bodyPr>
          <a:lstStyle/>
          <a:p>
            <a:pPr marL="457200" algn="just">
              <a:tabLst>
                <a:tab pos="457200" algn="l"/>
              </a:tabLst>
            </a:pPr>
            <a:r>
              <a:rPr lang="en-IN" sz="2800" b="1" dirty="0" err="1" smtClean="0"/>
              <a:t>Admin’s</a:t>
            </a:r>
            <a:r>
              <a:rPr lang="en-IN" sz="2800" b="1" dirty="0" smtClean="0"/>
              <a:t> login page</a:t>
            </a:r>
            <a:endParaRPr lang="en-IN" sz="2800" b="1" dirty="0" smtClean="0">
              <a:effectLst/>
              <a:latin typeface="Times New Roman" panose="02020603050405020304" pitchFamily="18" charset="0"/>
              <a:ea typeface="Times New Roman" panose="02020603050405020304" pitchFamily="18" charset="0"/>
            </a:endParaRPr>
          </a:p>
          <a:p>
            <a:pPr marL="457200" algn="just">
              <a:tabLst>
                <a:tab pos="457200" algn="l"/>
              </a:tabLst>
            </a:pPr>
            <a:endParaRPr lang="en-IN" sz="2800" dirty="0" smtClean="0">
              <a:solidFill>
                <a:srgbClr val="FF0000"/>
              </a:solidFill>
              <a:effectLst/>
              <a:latin typeface="Times New Roman" panose="02020603050405020304" pitchFamily="18" charset="0"/>
              <a:ea typeface="Times New Roman" panose="02020603050405020304" pitchFamily="18" charset="0"/>
            </a:endParaRPr>
          </a:p>
          <a:p>
            <a:pPr marL="457200" algn="just">
              <a:tabLst>
                <a:tab pos="457200" algn="l"/>
              </a:tabLst>
            </a:pPr>
            <a:endParaRPr lang="en-IN" sz="2800" dirty="0">
              <a:effectLst/>
              <a:latin typeface="Times New Roman" panose="02020603050405020304" pitchFamily="18" charset="0"/>
              <a:ea typeface="Times New Roman" panose="02020603050405020304" pitchFamily="18" charset="0"/>
            </a:endParaRPr>
          </a:p>
        </p:txBody>
      </p:sp>
      <p:sp>
        <p:nvSpPr>
          <p:cNvPr id="4" name="Rectangle 3"/>
          <p:cNvSpPr/>
          <p:nvPr/>
        </p:nvSpPr>
        <p:spPr>
          <a:xfrm>
            <a:off x="3048000" y="2967335"/>
            <a:ext cx="6096000" cy="458074"/>
          </a:xfrm>
          <a:prstGeom prst="rect">
            <a:avLst/>
          </a:prstGeom>
        </p:spPr>
        <p:txBody>
          <a:bodyPr>
            <a:spAutoFit/>
          </a:bodyPr>
          <a:lstStyle/>
          <a:p>
            <a:pPr marL="457200" algn="just">
              <a:lnSpc>
                <a:spcPct val="150000"/>
              </a:lnSpc>
              <a:tabLst>
                <a:tab pos="457200" algn="l"/>
              </a:tabLst>
            </a:pPr>
            <a:endParaRPr lang="en-IN" dirty="0">
              <a:latin typeface="Times New Roman" panose="02020603050405020304" pitchFamily="18" charset="0"/>
              <a:ea typeface="Times New Roman" panose="02020603050405020304" pitchFamily="18" charset="0"/>
            </a:endParaRPr>
          </a:p>
        </p:txBody>
      </p:sp>
      <p:pic>
        <p:nvPicPr>
          <p:cNvPr id="7" name="Picture 6" descr="Screenshot (71).png"/>
          <p:cNvPicPr>
            <a:picLocks noChangeAspect="1"/>
          </p:cNvPicPr>
          <p:nvPr/>
        </p:nvPicPr>
        <p:blipFill>
          <a:blip r:embed="rId2"/>
          <a:stretch>
            <a:fillRect/>
          </a:stretch>
        </p:blipFill>
        <p:spPr>
          <a:xfrm>
            <a:off x="452398" y="2143116"/>
            <a:ext cx="6072230" cy="4071966"/>
          </a:xfrm>
          <a:prstGeom prst="rect">
            <a:avLst/>
          </a:prstGeom>
        </p:spPr>
      </p:pic>
      <p:pic>
        <p:nvPicPr>
          <p:cNvPr id="8" name="Picture 7" descr="Screenshot (72).png"/>
          <p:cNvPicPr>
            <a:picLocks noChangeAspect="1"/>
          </p:cNvPicPr>
          <p:nvPr/>
        </p:nvPicPr>
        <p:blipFill>
          <a:blip r:embed="rId3"/>
          <a:stretch>
            <a:fillRect/>
          </a:stretch>
        </p:blipFill>
        <p:spPr>
          <a:xfrm>
            <a:off x="7024694" y="1071546"/>
            <a:ext cx="4317988" cy="2428868"/>
          </a:xfrm>
          <a:prstGeom prst="rect">
            <a:avLst/>
          </a:prstGeom>
        </p:spPr>
      </p:pic>
      <p:pic>
        <p:nvPicPr>
          <p:cNvPr id="9" name="Picture 8" descr="Screenshot (73).png"/>
          <p:cNvPicPr>
            <a:picLocks noChangeAspect="1"/>
          </p:cNvPicPr>
          <p:nvPr/>
        </p:nvPicPr>
        <p:blipFill>
          <a:blip r:embed="rId4"/>
          <a:stretch>
            <a:fillRect/>
          </a:stretch>
        </p:blipFill>
        <p:spPr>
          <a:xfrm>
            <a:off x="6953256" y="3571876"/>
            <a:ext cx="4524363" cy="2544954"/>
          </a:xfrm>
          <a:prstGeom prst="rect">
            <a:avLst/>
          </a:prstGeom>
        </p:spPr>
      </p:pic>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PlaceHolder 1"/>
          <p:cNvSpPr>
            <a:spLocks noGrp="1"/>
          </p:cNvSpPr>
          <p:nvPr>
            <p:ph type="title" idx="4294967295"/>
          </p:nvPr>
        </p:nvSpPr>
        <p:spPr>
          <a:xfrm>
            <a:off x="0" y="21429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IN" sz="3600" spc="-1" dirty="0">
                <a:solidFill>
                  <a:schemeClr val="bg1"/>
                </a:solidFill>
                <a:latin typeface="Times New Roman" pitchFamily="18" charset="0"/>
                <a:cs typeface="Times New Roman" pitchFamily="18" charset="0"/>
              </a:rPr>
              <a:t>I</a:t>
            </a:r>
            <a:r>
              <a:rPr lang="en-IN" sz="3600" spc="-1" dirty="0" smtClean="0">
                <a:solidFill>
                  <a:schemeClr val="bg1"/>
                </a:solidFill>
                <a:latin typeface="Times New Roman" pitchFamily="18" charset="0"/>
                <a:cs typeface="Times New Roman" pitchFamily="18" charset="0"/>
              </a:rPr>
              <a:t>mplementation</a:t>
            </a:r>
            <a:endParaRPr lang="en-US" sz="3600" b="0" strike="noStrike" spc="-1" dirty="0">
              <a:solidFill>
                <a:schemeClr val="bg1"/>
              </a:solidFill>
              <a:latin typeface="Times New Roman" pitchFamily="18" charset="0"/>
              <a:cs typeface="Times New Roman" pitchFamily="18" charset="0"/>
            </a:endParaRPr>
          </a:p>
        </p:txBody>
      </p:sp>
      <p:sp>
        <p:nvSpPr>
          <p:cNvPr id="108" name="PlaceHolder 2"/>
          <p:cNvSpPr>
            <a:spLocks noGrp="1"/>
          </p:cNvSpPr>
          <p:nvPr>
            <p:ph idx="4294967295"/>
          </p:nvPr>
        </p:nvSpPr>
        <p:spPr>
          <a:xfrm>
            <a:off x="199440" y="1097280"/>
            <a:ext cx="11778480" cy="5394240"/>
          </a:xfrm>
          <a:prstGeom prst="rect">
            <a:avLst/>
          </a:prstGeom>
          <a:noFill/>
          <a:ln w="0">
            <a:noFill/>
          </a:ln>
        </p:spPr>
        <p:txBody>
          <a:bodyPr lIns="90000" tIns="45000" rIns="90000" bIns="45000" anchor="t">
            <a:normAutofit/>
          </a:bodyPr>
          <a:lstStyle/>
          <a:p>
            <a:pPr marL="457200" algn="just">
              <a:tabLst>
                <a:tab pos="457200" algn="l"/>
              </a:tabLst>
            </a:pPr>
            <a:endParaRPr lang="en-IN" sz="2800" dirty="0" smtClean="0">
              <a:effectLst/>
              <a:latin typeface="Times New Roman" panose="02020603050405020304" pitchFamily="18" charset="0"/>
              <a:ea typeface="Times New Roman" panose="02020603050405020304" pitchFamily="18" charset="0"/>
            </a:endParaRPr>
          </a:p>
          <a:p>
            <a:pPr marL="457200" algn="just">
              <a:tabLst>
                <a:tab pos="457200" algn="l"/>
              </a:tabLst>
            </a:pPr>
            <a:endParaRPr lang="en-IN" sz="2800" dirty="0" smtClean="0">
              <a:solidFill>
                <a:srgbClr val="FF0000"/>
              </a:solidFill>
              <a:effectLst/>
              <a:latin typeface="Times New Roman" panose="02020603050405020304" pitchFamily="18" charset="0"/>
              <a:ea typeface="Times New Roman" panose="02020603050405020304" pitchFamily="18" charset="0"/>
            </a:endParaRPr>
          </a:p>
          <a:p>
            <a:pPr marL="457200" algn="just">
              <a:tabLst>
                <a:tab pos="457200" algn="l"/>
              </a:tabLst>
            </a:pPr>
            <a:endParaRPr lang="en-IN" sz="2800" dirty="0">
              <a:effectLst/>
              <a:latin typeface="Times New Roman" panose="02020603050405020304" pitchFamily="18" charset="0"/>
              <a:ea typeface="Times New Roman" panose="02020603050405020304" pitchFamily="18" charset="0"/>
            </a:endParaRPr>
          </a:p>
        </p:txBody>
      </p:sp>
      <p:sp>
        <p:nvSpPr>
          <p:cNvPr id="4" name="Rectangle 3"/>
          <p:cNvSpPr/>
          <p:nvPr/>
        </p:nvSpPr>
        <p:spPr>
          <a:xfrm>
            <a:off x="3048000" y="2967335"/>
            <a:ext cx="6096000" cy="458074"/>
          </a:xfrm>
          <a:prstGeom prst="rect">
            <a:avLst/>
          </a:prstGeom>
        </p:spPr>
        <p:txBody>
          <a:bodyPr>
            <a:spAutoFit/>
          </a:bodyPr>
          <a:lstStyle/>
          <a:p>
            <a:pPr marL="457200" algn="just">
              <a:lnSpc>
                <a:spcPct val="150000"/>
              </a:lnSpc>
              <a:tabLst>
                <a:tab pos="457200" algn="l"/>
              </a:tabLst>
            </a:pPr>
            <a:endParaRPr lang="en-IN" dirty="0">
              <a:latin typeface="Times New Roman" panose="02020603050405020304" pitchFamily="18" charset="0"/>
              <a:ea typeface="Times New Roman" panose="02020603050405020304" pitchFamily="18" charset="0"/>
            </a:endParaRPr>
          </a:p>
        </p:txBody>
      </p:sp>
      <p:pic>
        <p:nvPicPr>
          <p:cNvPr id="7" name="Picture 6" descr="Screenshot (56).png"/>
          <p:cNvPicPr>
            <a:picLocks noChangeAspect="1"/>
          </p:cNvPicPr>
          <p:nvPr/>
        </p:nvPicPr>
        <p:blipFill>
          <a:blip r:embed="rId2"/>
          <a:stretch>
            <a:fillRect/>
          </a:stretch>
        </p:blipFill>
        <p:spPr>
          <a:xfrm>
            <a:off x="7239008" y="1571612"/>
            <a:ext cx="4000528" cy="2250297"/>
          </a:xfrm>
          <a:prstGeom prst="rect">
            <a:avLst/>
          </a:prstGeom>
        </p:spPr>
      </p:pic>
      <p:pic>
        <p:nvPicPr>
          <p:cNvPr id="10" name="Picture 9" descr="Screenshot (62).png"/>
          <p:cNvPicPr>
            <a:picLocks noChangeAspect="1"/>
          </p:cNvPicPr>
          <p:nvPr/>
        </p:nvPicPr>
        <p:blipFill>
          <a:blip r:embed="rId3"/>
          <a:stretch>
            <a:fillRect/>
          </a:stretch>
        </p:blipFill>
        <p:spPr>
          <a:xfrm>
            <a:off x="7310446" y="4000504"/>
            <a:ext cx="4032237" cy="2268134"/>
          </a:xfrm>
          <a:prstGeom prst="rect">
            <a:avLst/>
          </a:prstGeom>
        </p:spPr>
      </p:pic>
      <p:pic>
        <p:nvPicPr>
          <p:cNvPr id="14" name="Picture 13" descr="Screenshot (67).png"/>
          <p:cNvPicPr>
            <a:picLocks noChangeAspect="1"/>
          </p:cNvPicPr>
          <p:nvPr/>
        </p:nvPicPr>
        <p:blipFill>
          <a:blip r:embed="rId4"/>
          <a:stretch>
            <a:fillRect/>
          </a:stretch>
        </p:blipFill>
        <p:spPr>
          <a:xfrm>
            <a:off x="595274" y="1643050"/>
            <a:ext cx="6286544" cy="4214842"/>
          </a:xfrm>
          <a:prstGeom prst="rect">
            <a:avLst/>
          </a:prstGeom>
        </p:spPr>
      </p:pic>
      <p:sp>
        <p:nvSpPr>
          <p:cNvPr id="9" name="Rectangle 8"/>
          <p:cNvSpPr/>
          <p:nvPr/>
        </p:nvSpPr>
        <p:spPr>
          <a:xfrm>
            <a:off x="452398" y="1000108"/>
            <a:ext cx="8557220" cy="369332"/>
          </a:xfrm>
          <a:prstGeom prst="rect">
            <a:avLst/>
          </a:prstGeom>
        </p:spPr>
        <p:txBody>
          <a:bodyPr wrap="square">
            <a:spAutoFit/>
          </a:bodyPr>
          <a:lstStyle/>
          <a:p>
            <a:r>
              <a:rPr lang="en-IN" b="1" dirty="0" smtClean="0">
                <a:latin typeface="Times New Roman" pitchFamily="18" charset="0"/>
                <a:cs typeface="Times New Roman" pitchFamily="18" charset="0"/>
              </a:rPr>
              <a:t>Output pages of the seller registration and login details </a:t>
            </a:r>
            <a:endParaRPr lang="en-US" b="1" dirty="0">
              <a:latin typeface="Times New Roman" pitchFamily="18" charset="0"/>
              <a:cs typeface="Times New Roman" pitchFamily="18" charset="0"/>
            </a:endParaRPr>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PlaceHolder 1"/>
          <p:cNvSpPr>
            <a:spLocks noGrp="1"/>
          </p:cNvSpPr>
          <p:nvPr>
            <p:ph type="title" idx="4294967295"/>
          </p:nvPr>
        </p:nvSpPr>
        <p:spPr>
          <a:xfrm>
            <a:off x="600" y="21429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IN" sz="3600" spc="-1" dirty="0">
                <a:solidFill>
                  <a:schemeClr val="bg1"/>
                </a:solidFill>
                <a:latin typeface="Times New Roman" pitchFamily="18" charset="0"/>
                <a:cs typeface="Times New Roman" pitchFamily="18" charset="0"/>
              </a:rPr>
              <a:t>I</a:t>
            </a:r>
            <a:r>
              <a:rPr lang="en-IN" sz="3600" spc="-1" dirty="0" smtClean="0">
                <a:solidFill>
                  <a:schemeClr val="bg1"/>
                </a:solidFill>
                <a:latin typeface="Times New Roman" pitchFamily="18" charset="0"/>
                <a:cs typeface="Times New Roman" pitchFamily="18" charset="0"/>
              </a:rPr>
              <a:t>mplementation </a:t>
            </a:r>
            <a:endParaRPr lang="en-US" sz="3600" b="0" strike="noStrike" spc="-1" dirty="0">
              <a:solidFill>
                <a:schemeClr val="bg1"/>
              </a:solidFill>
              <a:latin typeface="Times New Roman" pitchFamily="18" charset="0"/>
              <a:cs typeface="Times New Roman" pitchFamily="18" charset="0"/>
            </a:endParaRPr>
          </a:p>
        </p:txBody>
      </p:sp>
      <p:sp>
        <p:nvSpPr>
          <p:cNvPr id="108" name="PlaceHolder 2"/>
          <p:cNvSpPr>
            <a:spLocks noGrp="1"/>
          </p:cNvSpPr>
          <p:nvPr>
            <p:ph idx="4294967295"/>
          </p:nvPr>
        </p:nvSpPr>
        <p:spPr>
          <a:xfrm>
            <a:off x="199440" y="1097280"/>
            <a:ext cx="11778480" cy="5394240"/>
          </a:xfrm>
          <a:prstGeom prst="rect">
            <a:avLst/>
          </a:prstGeom>
          <a:noFill/>
          <a:ln w="0">
            <a:noFill/>
          </a:ln>
        </p:spPr>
        <p:txBody>
          <a:bodyPr lIns="90000" tIns="45000" rIns="90000" bIns="45000" anchor="t">
            <a:normAutofit/>
          </a:bodyPr>
          <a:lstStyle/>
          <a:p>
            <a:pPr marL="457200" algn="just">
              <a:tabLst>
                <a:tab pos="457200" algn="l"/>
              </a:tabLst>
            </a:pPr>
            <a:endParaRPr lang="en-IN" sz="2800" dirty="0" smtClean="0">
              <a:effectLst/>
              <a:latin typeface="Times New Roman" panose="02020603050405020304" pitchFamily="18" charset="0"/>
              <a:ea typeface="Times New Roman" panose="02020603050405020304" pitchFamily="18" charset="0"/>
            </a:endParaRPr>
          </a:p>
          <a:p>
            <a:pPr marL="457200" algn="just">
              <a:tabLst>
                <a:tab pos="457200" algn="l"/>
              </a:tabLst>
            </a:pPr>
            <a:endParaRPr lang="en-IN" sz="2800" dirty="0" smtClean="0">
              <a:solidFill>
                <a:srgbClr val="FF0000"/>
              </a:solidFill>
              <a:effectLst/>
              <a:latin typeface="Times New Roman" panose="02020603050405020304" pitchFamily="18" charset="0"/>
              <a:ea typeface="Times New Roman" panose="02020603050405020304" pitchFamily="18" charset="0"/>
            </a:endParaRPr>
          </a:p>
          <a:p>
            <a:pPr marL="457200" algn="just">
              <a:tabLst>
                <a:tab pos="457200" algn="l"/>
              </a:tabLst>
            </a:pPr>
            <a:endParaRPr lang="en-IN" sz="2800" dirty="0">
              <a:effectLst/>
              <a:latin typeface="Times New Roman" panose="02020603050405020304" pitchFamily="18" charset="0"/>
              <a:ea typeface="Times New Roman" panose="02020603050405020304" pitchFamily="18" charset="0"/>
            </a:endParaRPr>
          </a:p>
        </p:txBody>
      </p:sp>
      <p:sp>
        <p:nvSpPr>
          <p:cNvPr id="4" name="Rectangle 3"/>
          <p:cNvSpPr/>
          <p:nvPr/>
        </p:nvSpPr>
        <p:spPr>
          <a:xfrm>
            <a:off x="3048000" y="2967335"/>
            <a:ext cx="6096000" cy="458074"/>
          </a:xfrm>
          <a:prstGeom prst="rect">
            <a:avLst/>
          </a:prstGeom>
        </p:spPr>
        <p:txBody>
          <a:bodyPr>
            <a:spAutoFit/>
          </a:bodyPr>
          <a:lstStyle/>
          <a:p>
            <a:pPr marL="457200" algn="just">
              <a:lnSpc>
                <a:spcPct val="150000"/>
              </a:lnSpc>
              <a:tabLst>
                <a:tab pos="457200" algn="l"/>
              </a:tabLst>
            </a:pPr>
            <a:endParaRPr lang="en-IN" dirty="0">
              <a:latin typeface="Times New Roman" panose="02020603050405020304" pitchFamily="18" charset="0"/>
              <a:ea typeface="Times New Roman" panose="02020603050405020304" pitchFamily="18" charset="0"/>
            </a:endParaRPr>
          </a:p>
        </p:txBody>
      </p:sp>
      <p:pic>
        <p:nvPicPr>
          <p:cNvPr id="9" name="Picture 8" descr="Screenshot (68).png"/>
          <p:cNvPicPr>
            <a:picLocks noChangeAspect="1"/>
          </p:cNvPicPr>
          <p:nvPr/>
        </p:nvPicPr>
        <p:blipFill>
          <a:blip r:embed="rId2"/>
          <a:stretch>
            <a:fillRect/>
          </a:stretch>
        </p:blipFill>
        <p:spPr>
          <a:xfrm>
            <a:off x="738150" y="1714488"/>
            <a:ext cx="6357982" cy="4286280"/>
          </a:xfrm>
          <a:prstGeom prst="rect">
            <a:avLst/>
          </a:prstGeom>
        </p:spPr>
      </p:pic>
      <p:pic>
        <p:nvPicPr>
          <p:cNvPr id="17" name="Picture 16" descr="Screenshot (74).png"/>
          <p:cNvPicPr>
            <a:picLocks noChangeAspect="1"/>
          </p:cNvPicPr>
          <p:nvPr/>
        </p:nvPicPr>
        <p:blipFill>
          <a:blip r:embed="rId3"/>
          <a:stretch>
            <a:fillRect/>
          </a:stretch>
        </p:blipFill>
        <p:spPr>
          <a:xfrm>
            <a:off x="7381884" y="1571612"/>
            <a:ext cx="3944922" cy="2219019"/>
          </a:xfrm>
          <a:prstGeom prst="rect">
            <a:avLst/>
          </a:prstGeom>
        </p:spPr>
      </p:pic>
      <p:pic>
        <p:nvPicPr>
          <p:cNvPr id="18" name="Picture 17" descr="Screenshot (75).png"/>
          <p:cNvPicPr>
            <a:picLocks noChangeAspect="1"/>
          </p:cNvPicPr>
          <p:nvPr/>
        </p:nvPicPr>
        <p:blipFill>
          <a:blip r:embed="rId4"/>
          <a:stretch>
            <a:fillRect/>
          </a:stretch>
        </p:blipFill>
        <p:spPr>
          <a:xfrm>
            <a:off x="7381884" y="4071942"/>
            <a:ext cx="4063986" cy="2285992"/>
          </a:xfrm>
          <a:prstGeom prst="rect">
            <a:avLst/>
          </a:prstGeom>
        </p:spPr>
      </p:pic>
      <p:sp>
        <p:nvSpPr>
          <p:cNvPr id="10" name="Rectangle 9"/>
          <p:cNvSpPr/>
          <p:nvPr/>
        </p:nvSpPr>
        <p:spPr>
          <a:xfrm>
            <a:off x="595274" y="1071546"/>
            <a:ext cx="7362774" cy="461665"/>
          </a:xfrm>
          <a:prstGeom prst="rect">
            <a:avLst/>
          </a:prstGeom>
        </p:spPr>
        <p:txBody>
          <a:bodyPr wrap="square">
            <a:spAutoFit/>
          </a:bodyPr>
          <a:lstStyle/>
          <a:p>
            <a:r>
              <a:rPr lang="en-IN" sz="2400" b="1" dirty="0" smtClean="0">
                <a:latin typeface="Times New Roman" pitchFamily="18" charset="0"/>
                <a:cs typeface="Times New Roman" pitchFamily="18" charset="0"/>
              </a:rPr>
              <a:t>Buyer registration and login details</a:t>
            </a:r>
            <a:endParaRPr lang="en-US" sz="2400" b="1" dirty="0">
              <a:latin typeface="Times New Roman" pitchFamily="18" charset="0"/>
              <a:cs typeface="Times New Roman" pitchFamily="18" charset="0"/>
            </a:endParaRPr>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PlaceHolder 1"/>
          <p:cNvSpPr>
            <a:spLocks noGrp="1"/>
          </p:cNvSpPr>
          <p:nvPr>
            <p:ph type="title" idx="4294967295"/>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4400" spc="-1" dirty="0">
                <a:solidFill>
                  <a:schemeClr val="bg1"/>
                </a:solidFill>
                <a:latin typeface="Times New Roman"/>
                <a:ea typeface="DejaVu Sans"/>
              </a:rPr>
              <a:t>I</a:t>
            </a:r>
            <a:r>
              <a:rPr lang="en-US" sz="4400" spc="-1" dirty="0" smtClean="0">
                <a:solidFill>
                  <a:schemeClr val="bg1"/>
                </a:solidFill>
                <a:latin typeface="Times New Roman"/>
                <a:ea typeface="DejaVu Sans"/>
              </a:rPr>
              <a:t>mplementation</a:t>
            </a:r>
            <a:endParaRPr lang="en-US" sz="4400" b="0" strike="noStrike" spc="-1" dirty="0">
              <a:solidFill>
                <a:schemeClr val="bg1"/>
              </a:solidFill>
              <a:latin typeface="Arial"/>
            </a:endParaRPr>
          </a:p>
        </p:txBody>
      </p:sp>
      <p:pic>
        <p:nvPicPr>
          <p:cNvPr id="5" name="Picture 4" descr="Screenshot (104).png"/>
          <p:cNvPicPr>
            <a:picLocks noChangeAspect="1"/>
          </p:cNvPicPr>
          <p:nvPr/>
        </p:nvPicPr>
        <p:blipFill>
          <a:blip r:embed="rId2"/>
          <a:stretch>
            <a:fillRect/>
          </a:stretch>
        </p:blipFill>
        <p:spPr>
          <a:xfrm>
            <a:off x="6596066" y="2000240"/>
            <a:ext cx="4857784" cy="4000528"/>
          </a:xfrm>
          <a:prstGeom prst="rect">
            <a:avLst/>
          </a:prstGeom>
        </p:spPr>
      </p:pic>
      <p:pic>
        <p:nvPicPr>
          <p:cNvPr id="7" name="Picture 6" descr="Screenshot (110).png"/>
          <p:cNvPicPr>
            <a:picLocks noChangeAspect="1"/>
          </p:cNvPicPr>
          <p:nvPr/>
        </p:nvPicPr>
        <p:blipFill>
          <a:blip r:embed="rId3"/>
          <a:stretch>
            <a:fillRect/>
          </a:stretch>
        </p:blipFill>
        <p:spPr>
          <a:xfrm>
            <a:off x="309522" y="2000240"/>
            <a:ext cx="6167438" cy="4143380"/>
          </a:xfrm>
          <a:prstGeom prst="rect">
            <a:avLst/>
          </a:prstGeom>
        </p:spPr>
      </p:pic>
      <p:sp>
        <p:nvSpPr>
          <p:cNvPr id="8" name="Rectangle 7"/>
          <p:cNvSpPr/>
          <p:nvPr/>
        </p:nvSpPr>
        <p:spPr>
          <a:xfrm>
            <a:off x="523837" y="1214422"/>
            <a:ext cx="6504470" cy="461665"/>
          </a:xfrm>
          <a:prstGeom prst="rect">
            <a:avLst/>
          </a:prstGeom>
        </p:spPr>
        <p:txBody>
          <a:bodyPr wrap="square">
            <a:spAutoFit/>
          </a:bodyPr>
          <a:lstStyle/>
          <a:p>
            <a:r>
              <a:rPr lang="en-IN" sz="2400" b="1" dirty="0" smtClean="0">
                <a:latin typeface="Times New Roman" pitchFamily="18" charset="0"/>
                <a:cs typeface="Times New Roman" pitchFamily="18" charset="0"/>
              </a:rPr>
              <a:t>Sending request</a:t>
            </a:r>
            <a:endParaRPr lang="en-US" sz="2400" b="1" dirty="0">
              <a:latin typeface="Times New Roman" pitchFamily="18" charset="0"/>
              <a:cs typeface="Times New Roman" pitchFamily="18" charset="0"/>
            </a:endParaRPr>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PlaceHolder 1"/>
          <p:cNvSpPr>
            <a:spLocks noGrp="1"/>
          </p:cNvSpPr>
          <p:nvPr>
            <p:ph type="title" idx="4294967295"/>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nSpc>
                <a:spcPct val="90000"/>
              </a:lnSpc>
            </a:pPr>
            <a:r>
              <a:rPr lang="en-US" sz="4400" b="0" strike="noStrike" spc="-1" dirty="0" smtClean="0">
                <a:solidFill>
                  <a:srgbClr val="FFFFFF"/>
                </a:solidFill>
                <a:latin typeface="Times New Roman"/>
                <a:ea typeface="DejaVu Sans"/>
              </a:rPr>
              <a:t>Contents</a:t>
            </a:r>
            <a:endParaRPr lang="en-US" sz="4400" b="0" strike="noStrike" spc="-1" dirty="0">
              <a:solidFill>
                <a:srgbClr val="000000"/>
              </a:solidFill>
              <a:latin typeface="Arial"/>
            </a:endParaRPr>
          </a:p>
        </p:txBody>
      </p:sp>
      <p:sp>
        <p:nvSpPr>
          <p:cNvPr id="98" name="PlaceHolder 2"/>
          <p:cNvSpPr>
            <a:spLocks noGrp="1"/>
          </p:cNvSpPr>
          <p:nvPr>
            <p:ph idx="4294967295"/>
          </p:nvPr>
        </p:nvSpPr>
        <p:spPr>
          <a:xfrm>
            <a:off x="199440" y="1097280"/>
            <a:ext cx="11778480" cy="5394240"/>
          </a:xfrm>
          <a:prstGeom prst="rect">
            <a:avLst/>
          </a:prstGeom>
          <a:noFill/>
          <a:ln w="0">
            <a:noFill/>
          </a:ln>
        </p:spPr>
        <p:txBody>
          <a:bodyPr lIns="90000" tIns="45000" rIns="90000" bIns="45000" anchor="t">
            <a:noAutofit/>
          </a:bodyPr>
          <a:lstStyle/>
          <a:p>
            <a:pPr marL="421640" indent="-409575">
              <a:lnSpc>
                <a:spcPct val="100000"/>
              </a:lnSpc>
              <a:spcBef>
                <a:spcPts val="760"/>
              </a:spcBef>
              <a:buChar char="•"/>
              <a:tabLst>
                <a:tab pos="421005" algn="l"/>
                <a:tab pos="422275" algn="l"/>
              </a:tabLst>
            </a:pPr>
            <a:r>
              <a:rPr lang="en-US" sz="2400" spc="-5" dirty="0" smtClean="0">
                <a:latin typeface="Times New Roman"/>
                <a:cs typeface="Times New Roman"/>
              </a:rPr>
              <a:t>Abstract</a:t>
            </a:r>
            <a:endParaRPr lang="en-US" sz="2400" dirty="0" smtClean="0">
              <a:latin typeface="Times New Roman"/>
              <a:cs typeface="Times New Roman"/>
            </a:endParaRPr>
          </a:p>
          <a:p>
            <a:pPr marL="421640" indent="-409575">
              <a:lnSpc>
                <a:spcPct val="100000"/>
              </a:lnSpc>
              <a:spcBef>
                <a:spcPts val="665"/>
              </a:spcBef>
              <a:buChar char="•"/>
              <a:tabLst>
                <a:tab pos="421005" algn="l"/>
                <a:tab pos="422275" algn="l"/>
              </a:tabLst>
            </a:pPr>
            <a:r>
              <a:rPr lang="en-US" sz="2400" dirty="0" smtClean="0">
                <a:latin typeface="Times New Roman"/>
                <a:cs typeface="Times New Roman"/>
              </a:rPr>
              <a:t>Introduction</a:t>
            </a:r>
          </a:p>
          <a:p>
            <a:pPr marL="421640" indent="-409575">
              <a:lnSpc>
                <a:spcPct val="100000"/>
              </a:lnSpc>
              <a:spcBef>
                <a:spcPts val="665"/>
              </a:spcBef>
              <a:buChar char="•"/>
              <a:tabLst>
                <a:tab pos="421005" algn="l"/>
                <a:tab pos="422275" algn="l"/>
              </a:tabLst>
            </a:pPr>
            <a:r>
              <a:rPr lang="en-US" sz="2400" spc="-5" dirty="0" smtClean="0">
                <a:latin typeface="Times New Roman"/>
                <a:cs typeface="Times New Roman"/>
              </a:rPr>
              <a:t>Literature</a:t>
            </a:r>
            <a:r>
              <a:rPr lang="en-US" sz="2400" spc="-85" dirty="0" smtClean="0">
                <a:latin typeface="Times New Roman"/>
                <a:cs typeface="Times New Roman"/>
              </a:rPr>
              <a:t> </a:t>
            </a:r>
            <a:r>
              <a:rPr lang="en-US" sz="2400" spc="-5" dirty="0" smtClean="0">
                <a:latin typeface="Times New Roman"/>
                <a:cs typeface="Times New Roman"/>
              </a:rPr>
              <a:t>Survey</a:t>
            </a:r>
            <a:endParaRPr lang="en-US" sz="2400" dirty="0" smtClean="0">
              <a:latin typeface="Times New Roman"/>
              <a:cs typeface="Times New Roman"/>
            </a:endParaRPr>
          </a:p>
          <a:p>
            <a:pPr marL="421640" indent="-409575">
              <a:lnSpc>
                <a:spcPct val="100000"/>
              </a:lnSpc>
              <a:spcBef>
                <a:spcPts val="665"/>
              </a:spcBef>
              <a:buChar char="•"/>
              <a:tabLst>
                <a:tab pos="421005" algn="l"/>
                <a:tab pos="422275" algn="l"/>
              </a:tabLst>
            </a:pPr>
            <a:r>
              <a:rPr lang="en-US" sz="2400" spc="-5" dirty="0" smtClean="0">
                <a:latin typeface="Times New Roman"/>
                <a:cs typeface="Times New Roman"/>
              </a:rPr>
              <a:t>Existing</a:t>
            </a:r>
            <a:r>
              <a:rPr lang="en-US" sz="2400" spc="-100" dirty="0" smtClean="0">
                <a:latin typeface="Times New Roman"/>
                <a:cs typeface="Times New Roman"/>
              </a:rPr>
              <a:t> </a:t>
            </a:r>
            <a:r>
              <a:rPr lang="en-US" sz="2400" spc="-5" dirty="0" smtClean="0">
                <a:latin typeface="Times New Roman"/>
                <a:cs typeface="Times New Roman"/>
              </a:rPr>
              <a:t>System</a:t>
            </a:r>
            <a:endParaRPr lang="en-US" sz="2400" dirty="0" smtClean="0">
              <a:latin typeface="Times New Roman"/>
              <a:cs typeface="Times New Roman"/>
            </a:endParaRPr>
          </a:p>
          <a:p>
            <a:pPr marL="421640" indent="-409575">
              <a:lnSpc>
                <a:spcPct val="100000"/>
              </a:lnSpc>
              <a:spcBef>
                <a:spcPts val="665"/>
              </a:spcBef>
              <a:buChar char="•"/>
              <a:tabLst>
                <a:tab pos="421005" algn="l"/>
                <a:tab pos="422275" algn="l"/>
              </a:tabLst>
            </a:pPr>
            <a:r>
              <a:rPr lang="en-US" sz="2400" spc="-5" dirty="0" smtClean="0">
                <a:latin typeface="Times New Roman"/>
                <a:cs typeface="Times New Roman"/>
              </a:rPr>
              <a:t>Proposed</a:t>
            </a:r>
            <a:r>
              <a:rPr lang="en-US" sz="2400" spc="-100" dirty="0" smtClean="0">
                <a:latin typeface="Times New Roman"/>
                <a:cs typeface="Times New Roman"/>
              </a:rPr>
              <a:t> </a:t>
            </a:r>
            <a:r>
              <a:rPr lang="en-US" sz="2400" spc="-5" dirty="0" smtClean="0">
                <a:latin typeface="Times New Roman"/>
                <a:cs typeface="Times New Roman"/>
              </a:rPr>
              <a:t>System</a:t>
            </a:r>
            <a:endParaRPr lang="en-US" sz="2400" dirty="0" smtClean="0">
              <a:latin typeface="Times New Roman"/>
              <a:cs typeface="Times New Roman"/>
            </a:endParaRPr>
          </a:p>
          <a:p>
            <a:pPr marL="421640" indent="-409575">
              <a:lnSpc>
                <a:spcPct val="100000"/>
              </a:lnSpc>
              <a:spcBef>
                <a:spcPts val="660"/>
              </a:spcBef>
              <a:buChar char="•"/>
              <a:tabLst>
                <a:tab pos="421005" algn="l"/>
                <a:tab pos="422275" algn="l"/>
              </a:tabLst>
            </a:pPr>
            <a:r>
              <a:rPr lang="en-US" sz="2400" spc="-5" dirty="0" smtClean="0">
                <a:latin typeface="Times New Roman"/>
                <a:cs typeface="Times New Roman"/>
              </a:rPr>
              <a:t>Planning</a:t>
            </a:r>
            <a:endParaRPr lang="en-US" sz="2400" dirty="0" smtClean="0">
              <a:latin typeface="Times New Roman"/>
              <a:cs typeface="Times New Roman"/>
            </a:endParaRPr>
          </a:p>
          <a:p>
            <a:pPr marL="421640" indent="-409575">
              <a:lnSpc>
                <a:spcPct val="100000"/>
              </a:lnSpc>
              <a:spcBef>
                <a:spcPts val="665"/>
              </a:spcBef>
              <a:buChar char="•"/>
              <a:tabLst>
                <a:tab pos="421005" algn="l"/>
                <a:tab pos="422275" algn="l"/>
              </a:tabLst>
            </a:pPr>
            <a:r>
              <a:rPr lang="en-US" sz="2400" spc="-5" dirty="0" smtClean="0">
                <a:latin typeface="Times New Roman"/>
                <a:cs typeface="Times New Roman"/>
              </a:rPr>
              <a:t>Design</a:t>
            </a:r>
            <a:endParaRPr lang="en-US" sz="2400" dirty="0" smtClean="0">
              <a:latin typeface="Times New Roman"/>
              <a:cs typeface="Times New Roman"/>
            </a:endParaRPr>
          </a:p>
          <a:p>
            <a:pPr marL="421640" indent="-409575">
              <a:lnSpc>
                <a:spcPct val="100000"/>
              </a:lnSpc>
              <a:spcBef>
                <a:spcPts val="665"/>
              </a:spcBef>
              <a:buChar char="•"/>
              <a:tabLst>
                <a:tab pos="421005" algn="l"/>
                <a:tab pos="422275" algn="l"/>
              </a:tabLst>
            </a:pPr>
            <a:r>
              <a:rPr lang="en-US" sz="2400" dirty="0" smtClean="0">
                <a:latin typeface="Times New Roman"/>
                <a:cs typeface="Times New Roman"/>
              </a:rPr>
              <a:t>Implementation</a:t>
            </a:r>
          </a:p>
          <a:p>
            <a:pPr marL="421640" indent="-409575">
              <a:lnSpc>
                <a:spcPct val="100000"/>
              </a:lnSpc>
              <a:spcBef>
                <a:spcPts val="665"/>
              </a:spcBef>
              <a:buChar char="•"/>
              <a:tabLst>
                <a:tab pos="421005" algn="l"/>
                <a:tab pos="422275" algn="l"/>
              </a:tabLst>
            </a:pPr>
            <a:r>
              <a:rPr lang="en-US" sz="2400" spc="-10" dirty="0" smtClean="0">
                <a:latin typeface="Times New Roman"/>
                <a:cs typeface="Times New Roman"/>
              </a:rPr>
              <a:t>Research</a:t>
            </a:r>
            <a:r>
              <a:rPr lang="en-US" sz="2400" spc="-50" dirty="0" smtClean="0">
                <a:latin typeface="Times New Roman"/>
                <a:cs typeface="Times New Roman"/>
              </a:rPr>
              <a:t> </a:t>
            </a:r>
            <a:r>
              <a:rPr lang="en-US" sz="2400" spc="-5" dirty="0" smtClean="0">
                <a:latin typeface="Times New Roman"/>
                <a:cs typeface="Times New Roman"/>
              </a:rPr>
              <a:t>Paper</a:t>
            </a:r>
            <a:endParaRPr lang="en-US" sz="2400" dirty="0" smtClean="0">
              <a:latin typeface="Times New Roman"/>
              <a:cs typeface="Times New Roman"/>
            </a:endParaRPr>
          </a:p>
          <a:p>
            <a:pPr marL="421640" indent="-409575">
              <a:lnSpc>
                <a:spcPct val="100000"/>
              </a:lnSpc>
              <a:spcBef>
                <a:spcPts val="665"/>
              </a:spcBef>
              <a:buChar char="•"/>
              <a:tabLst>
                <a:tab pos="421005" algn="l"/>
                <a:tab pos="422275" algn="l"/>
              </a:tabLst>
            </a:pPr>
            <a:r>
              <a:rPr lang="en-US" sz="2400" spc="-5" dirty="0" smtClean="0">
                <a:latin typeface="Times New Roman"/>
                <a:cs typeface="Times New Roman"/>
              </a:rPr>
              <a:t>References</a:t>
            </a:r>
            <a:endParaRPr lang="en-IN" sz="2400" spc="-1" dirty="0" smtClean="0">
              <a:solidFill>
                <a:srgbClr val="000000"/>
              </a:solidFill>
              <a:latin typeface="Times New Roman" pitchFamily="18" charset="0"/>
              <a:cs typeface="Times New Roman" pitchFamily="18" charset="0"/>
            </a:endParaRPr>
          </a:p>
          <a:p>
            <a:pPr algn="just">
              <a:lnSpc>
                <a:spcPct val="90000"/>
              </a:lnSpc>
              <a:spcBef>
                <a:spcPts val="1001"/>
              </a:spcBef>
              <a:tabLst>
                <a:tab pos="0" algn="l"/>
              </a:tabLst>
            </a:pPr>
            <a:endParaRPr lang="en-US" sz="2400" b="0" strike="noStrike" spc="-1" dirty="0">
              <a:solidFill>
                <a:srgbClr val="000000"/>
              </a:solidFill>
              <a:latin typeface="Arial"/>
            </a:endParaRPr>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PlaceHolder 1"/>
          <p:cNvSpPr>
            <a:spLocks noGrp="1"/>
          </p:cNvSpPr>
          <p:nvPr>
            <p:ph type="title" idx="4294967295"/>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4400" spc="-1" dirty="0">
                <a:solidFill>
                  <a:schemeClr val="bg1"/>
                </a:solidFill>
                <a:latin typeface="Times New Roman"/>
                <a:ea typeface="DejaVu Sans"/>
              </a:rPr>
              <a:t>I</a:t>
            </a:r>
            <a:r>
              <a:rPr lang="en-US" sz="4400" spc="-1" dirty="0" smtClean="0">
                <a:solidFill>
                  <a:schemeClr val="bg1"/>
                </a:solidFill>
                <a:latin typeface="Times New Roman"/>
                <a:ea typeface="DejaVu Sans"/>
              </a:rPr>
              <a:t>mplementation</a:t>
            </a:r>
            <a:endParaRPr lang="en-US" sz="4400" b="0" strike="noStrike" spc="-1" dirty="0">
              <a:solidFill>
                <a:schemeClr val="bg1"/>
              </a:solidFill>
              <a:latin typeface="Arial"/>
            </a:endParaRPr>
          </a:p>
        </p:txBody>
      </p:sp>
      <p:pic>
        <p:nvPicPr>
          <p:cNvPr id="7" name="Picture 6" descr="Screenshot (105).png"/>
          <p:cNvPicPr>
            <a:picLocks noChangeAspect="1"/>
          </p:cNvPicPr>
          <p:nvPr/>
        </p:nvPicPr>
        <p:blipFill>
          <a:blip r:embed="rId2"/>
          <a:stretch>
            <a:fillRect/>
          </a:stretch>
        </p:blipFill>
        <p:spPr>
          <a:xfrm>
            <a:off x="6310314" y="2357430"/>
            <a:ext cx="5024430" cy="3786214"/>
          </a:xfrm>
          <a:prstGeom prst="rect">
            <a:avLst/>
          </a:prstGeom>
        </p:spPr>
      </p:pic>
      <p:pic>
        <p:nvPicPr>
          <p:cNvPr id="5" name="Picture 4" descr="Screenshot (108).png"/>
          <p:cNvPicPr>
            <a:picLocks noChangeAspect="1"/>
          </p:cNvPicPr>
          <p:nvPr/>
        </p:nvPicPr>
        <p:blipFill>
          <a:blip r:embed="rId3"/>
          <a:stretch>
            <a:fillRect/>
          </a:stretch>
        </p:blipFill>
        <p:spPr>
          <a:xfrm>
            <a:off x="380960" y="2428868"/>
            <a:ext cx="5595934" cy="3929066"/>
          </a:xfrm>
          <a:prstGeom prst="rect">
            <a:avLst/>
          </a:prstGeom>
        </p:spPr>
      </p:pic>
      <p:sp>
        <p:nvSpPr>
          <p:cNvPr id="8" name="Rectangle 7"/>
          <p:cNvSpPr/>
          <p:nvPr/>
        </p:nvSpPr>
        <p:spPr>
          <a:xfrm>
            <a:off x="452398" y="1428736"/>
            <a:ext cx="7298382" cy="461665"/>
          </a:xfrm>
          <a:prstGeom prst="rect">
            <a:avLst/>
          </a:prstGeom>
        </p:spPr>
        <p:txBody>
          <a:bodyPr wrap="square">
            <a:spAutoFit/>
          </a:bodyPr>
          <a:lstStyle/>
          <a:p>
            <a:r>
              <a:rPr lang="en-IN" sz="2400" b="1" dirty="0" smtClean="0">
                <a:latin typeface="Times New Roman" pitchFamily="18" charset="0"/>
                <a:cs typeface="Times New Roman" pitchFamily="18" charset="0"/>
              </a:rPr>
              <a:t>Viewing response from </a:t>
            </a:r>
            <a:r>
              <a:rPr lang="en-IN" sz="2400" b="1" dirty="0" err="1" smtClean="0">
                <a:latin typeface="Times New Roman" pitchFamily="18" charset="0"/>
                <a:cs typeface="Times New Roman" pitchFamily="18" charset="0"/>
              </a:rPr>
              <a:t>selllers</a:t>
            </a:r>
            <a:endParaRPr lang="en-US" sz="2400" b="1" dirty="0">
              <a:latin typeface="Times New Roman" pitchFamily="18" charset="0"/>
              <a:cs typeface="Times New Roman" pitchFamily="18" charset="0"/>
            </a:endParaRPr>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PlaceHolder 1"/>
          <p:cNvSpPr>
            <a:spLocks noGrp="1"/>
          </p:cNvSpPr>
          <p:nvPr>
            <p:ph type="title" idx="4294967295"/>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4400" spc="-1" dirty="0">
                <a:solidFill>
                  <a:schemeClr val="bg1"/>
                </a:solidFill>
                <a:latin typeface="Times New Roman"/>
                <a:ea typeface="DejaVu Sans"/>
              </a:rPr>
              <a:t>I</a:t>
            </a:r>
            <a:r>
              <a:rPr lang="en-US" sz="4400" spc="-1" dirty="0" smtClean="0">
                <a:solidFill>
                  <a:schemeClr val="bg1"/>
                </a:solidFill>
                <a:latin typeface="Times New Roman"/>
                <a:ea typeface="DejaVu Sans"/>
              </a:rPr>
              <a:t>mplementation</a:t>
            </a:r>
            <a:endParaRPr lang="en-US" sz="4400" b="0" strike="noStrike" spc="-1" dirty="0">
              <a:solidFill>
                <a:schemeClr val="bg1"/>
              </a:solidFill>
              <a:latin typeface="Arial"/>
            </a:endParaRPr>
          </a:p>
        </p:txBody>
      </p:sp>
      <p:sp>
        <p:nvSpPr>
          <p:cNvPr id="6" name="Rectangle 5"/>
          <p:cNvSpPr/>
          <p:nvPr/>
        </p:nvSpPr>
        <p:spPr>
          <a:xfrm>
            <a:off x="3881291" y="5460326"/>
            <a:ext cx="4429418" cy="1200329"/>
          </a:xfrm>
          <a:prstGeom prst="rect">
            <a:avLst/>
          </a:prstGeom>
        </p:spPr>
        <p:txBody>
          <a:bodyPr wrap="square">
            <a:spAutoFit/>
          </a:bodyPr>
          <a:lstStyle/>
          <a:p>
            <a:endParaRPr lang="en-IN" dirty="0" smtClean="0"/>
          </a:p>
          <a:p>
            <a:endParaRPr lang="en-IN" dirty="0" smtClean="0"/>
          </a:p>
          <a:p>
            <a:endParaRPr lang="en-IN" dirty="0" smtClean="0"/>
          </a:p>
          <a:p>
            <a:endParaRPr lang="en-US" dirty="0"/>
          </a:p>
        </p:txBody>
      </p:sp>
      <p:pic>
        <p:nvPicPr>
          <p:cNvPr id="5" name="Picture 4" descr="Screenshot (106).png"/>
          <p:cNvPicPr>
            <a:picLocks noChangeAspect="1"/>
          </p:cNvPicPr>
          <p:nvPr/>
        </p:nvPicPr>
        <p:blipFill>
          <a:blip r:embed="rId2"/>
          <a:stretch>
            <a:fillRect/>
          </a:stretch>
        </p:blipFill>
        <p:spPr>
          <a:xfrm>
            <a:off x="6524628" y="1428736"/>
            <a:ext cx="4786346" cy="2286016"/>
          </a:xfrm>
          <a:prstGeom prst="rect">
            <a:avLst/>
          </a:prstGeom>
        </p:spPr>
      </p:pic>
      <p:pic>
        <p:nvPicPr>
          <p:cNvPr id="8" name="Picture 7" descr="Screenshot (107).png"/>
          <p:cNvPicPr>
            <a:picLocks noChangeAspect="1"/>
          </p:cNvPicPr>
          <p:nvPr/>
        </p:nvPicPr>
        <p:blipFill>
          <a:blip r:embed="rId3"/>
          <a:stretch>
            <a:fillRect/>
          </a:stretch>
        </p:blipFill>
        <p:spPr>
          <a:xfrm>
            <a:off x="6596066" y="3857628"/>
            <a:ext cx="4714908" cy="2714644"/>
          </a:xfrm>
          <a:prstGeom prst="rect">
            <a:avLst/>
          </a:prstGeom>
        </p:spPr>
      </p:pic>
      <p:pic>
        <p:nvPicPr>
          <p:cNvPr id="7" name="Picture 6" descr="Screenshot (109).png"/>
          <p:cNvPicPr>
            <a:picLocks noChangeAspect="1"/>
          </p:cNvPicPr>
          <p:nvPr/>
        </p:nvPicPr>
        <p:blipFill>
          <a:blip r:embed="rId4"/>
          <a:stretch>
            <a:fillRect/>
          </a:stretch>
        </p:blipFill>
        <p:spPr>
          <a:xfrm>
            <a:off x="166646" y="1928802"/>
            <a:ext cx="6310314" cy="4643446"/>
          </a:xfrm>
          <a:prstGeom prst="rect">
            <a:avLst/>
          </a:prstGeom>
        </p:spPr>
      </p:pic>
      <p:sp>
        <p:nvSpPr>
          <p:cNvPr id="9" name="Rectangle 8"/>
          <p:cNvSpPr/>
          <p:nvPr/>
        </p:nvSpPr>
        <p:spPr>
          <a:xfrm>
            <a:off x="95208" y="1214422"/>
            <a:ext cx="7144695" cy="523220"/>
          </a:xfrm>
          <a:prstGeom prst="rect">
            <a:avLst/>
          </a:prstGeom>
        </p:spPr>
        <p:txBody>
          <a:bodyPr wrap="square">
            <a:spAutoFit/>
          </a:bodyPr>
          <a:lstStyle/>
          <a:p>
            <a:r>
              <a:rPr lang="en-IN" sz="2800" b="1" dirty="0" smtClean="0">
                <a:latin typeface="Times New Roman" pitchFamily="18" charset="0"/>
                <a:cs typeface="Times New Roman" pitchFamily="18" charset="0"/>
              </a:rPr>
              <a:t>Payment and status </a:t>
            </a:r>
            <a:endParaRPr lang="en-US" sz="2800" b="1" dirty="0">
              <a:latin typeface="Times New Roman" pitchFamily="18" charset="0"/>
              <a:cs typeface="Times New Roman" pitchFamily="18" charset="0"/>
            </a:endParaRPr>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PlaceHolder 1"/>
          <p:cNvSpPr>
            <a:spLocks noGrp="1"/>
          </p:cNvSpPr>
          <p:nvPr>
            <p:ph/>
          </p:nvPr>
        </p:nvSpPr>
        <p:spPr>
          <a:xfrm>
            <a:off x="199440" y="1025280"/>
            <a:ext cx="11288160" cy="5133960"/>
          </a:xfrm>
          <a:prstGeom prst="rect">
            <a:avLst/>
          </a:prstGeom>
          <a:solidFill>
            <a:srgbClr val="FFFFFF"/>
          </a:solidFill>
          <a:ln w="12600">
            <a:solidFill>
              <a:srgbClr val="FFFFFF"/>
            </a:solidFill>
            <a:miter/>
          </a:ln>
        </p:spPr>
        <p:txBody>
          <a:bodyPr lIns="90000" tIns="45000" rIns="90000" bIns="45000" anchor="t">
            <a:normAutofit/>
          </a:bodyPr>
          <a:lstStyle/>
          <a:p>
            <a:pPr marL="457200" indent="-457200" algn="just">
              <a:lnSpc>
                <a:spcPct val="90000"/>
              </a:lnSpc>
              <a:spcBef>
                <a:spcPts val="1001"/>
              </a:spcBef>
              <a:buClr>
                <a:srgbClr val="000000"/>
              </a:buClr>
              <a:buFont typeface="Wingdings" charset="2"/>
              <a:buChar char=""/>
            </a:pPr>
            <a:r>
              <a:rPr lang="en-IN" sz="2800" b="0" strike="noStrike" spc="-1" dirty="0" smtClean="0">
                <a:solidFill>
                  <a:srgbClr val="000000"/>
                </a:solidFill>
                <a:latin typeface="Times New Roman" pitchFamily="18" charset="0"/>
                <a:cs typeface="Times New Roman" pitchFamily="18" charset="0"/>
                <a:hlinkClick r:id="rId2" action="ppaction://hlinkfile"/>
              </a:rPr>
              <a:t>Research paper</a:t>
            </a:r>
            <a:endParaRPr lang="en-US" sz="2800" b="0" strike="noStrike" spc="-1" dirty="0">
              <a:solidFill>
                <a:srgbClr val="000000"/>
              </a:solidFill>
              <a:latin typeface="Times New Roman" pitchFamily="18" charset="0"/>
              <a:cs typeface="Times New Roman" pitchFamily="18" charset="0"/>
            </a:endParaRPr>
          </a:p>
        </p:txBody>
      </p:sp>
      <p:sp>
        <p:nvSpPr>
          <p:cNvPr id="114" name="PlaceHolder 2"/>
          <p:cNvSpPr>
            <a:spLocks noGrp="1"/>
          </p:cNvSpPr>
          <p:nvPr>
            <p:ph type="title"/>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nSpc>
                <a:spcPct val="90000"/>
              </a:lnSpc>
            </a:pPr>
            <a:r>
              <a:rPr lang="en-IN" sz="4400" spc="-1" dirty="0" smtClean="0">
                <a:solidFill>
                  <a:srgbClr val="FFFFFF"/>
                </a:solidFill>
                <a:latin typeface="Times New Roman"/>
              </a:rPr>
              <a:t>Research Paper</a:t>
            </a:r>
            <a:endParaRPr lang="en-US" sz="4400" b="0" strike="noStrike" spc="-1" dirty="0">
              <a:solidFill>
                <a:srgbClr val="000000"/>
              </a:solidFill>
              <a:latin typeface="Arial"/>
            </a:endParaRPr>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ack.jpg"/>
          <p:cNvPicPr>
            <a:picLocks noGrp="1" noChangeAspect="1"/>
          </p:cNvPicPr>
          <p:nvPr>
            <p:ph idx="4294967295"/>
          </p:nvPr>
        </p:nvPicPr>
        <p:blipFill>
          <a:blip r:embed="rId2"/>
          <a:stretch>
            <a:fillRect/>
          </a:stretch>
        </p:blipFill>
        <p:spPr>
          <a:xfrm>
            <a:off x="4238613" y="1025525"/>
            <a:ext cx="3571900" cy="5133975"/>
          </a:xfrm>
          <a:prstGeom prst="rect">
            <a:avLst/>
          </a:prstGeom>
          <a:solidFill>
            <a:srgbClr val="FFFFFF"/>
          </a:solidFill>
          <a:ln w="12600">
            <a:solidFill>
              <a:srgbClr val="FFFFFF"/>
            </a:solidFill>
            <a:miter/>
          </a:ln>
        </p:spPr>
      </p:pic>
      <p:sp>
        <p:nvSpPr>
          <p:cNvPr id="114" name="PlaceHolder 2"/>
          <p:cNvSpPr>
            <a:spLocks noGrp="1"/>
          </p:cNvSpPr>
          <p:nvPr>
            <p:ph type="title" idx="4294967295"/>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nSpc>
                <a:spcPct val="90000"/>
              </a:lnSpc>
            </a:pPr>
            <a:r>
              <a:rPr lang="en-IN" sz="4400" b="0" strike="noStrike" spc="-1" dirty="0" smtClean="0">
                <a:solidFill>
                  <a:srgbClr val="FFFFFF"/>
                </a:solidFill>
                <a:latin typeface="Times New Roman"/>
              </a:rPr>
              <a:t>Acknowledgment</a:t>
            </a:r>
            <a:endParaRPr lang="en-US" sz="4400" b="0" strike="noStrike" spc="-1" dirty="0">
              <a:solidFill>
                <a:srgbClr val="000000"/>
              </a:solidFill>
              <a:latin typeface="Arial"/>
            </a:endParaRPr>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 name="PlaceHolder 1"/>
          <p:cNvSpPr>
            <a:spLocks noGrp="1"/>
          </p:cNvSpPr>
          <p:nvPr>
            <p:ph type="title"/>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nSpc>
                <a:spcPct val="90000"/>
              </a:lnSpc>
            </a:pPr>
            <a:r>
              <a:rPr lang="en-IN" sz="4400" b="0" strike="noStrike" spc="-1">
                <a:solidFill>
                  <a:srgbClr val="FFFFFF"/>
                </a:solidFill>
                <a:latin typeface="Times New Roman"/>
                <a:ea typeface="DejaVu Sans"/>
              </a:rPr>
              <a:t> Reference</a:t>
            </a:r>
            <a:r>
              <a:rPr lang="en-US" sz="4400" b="0" strike="noStrike" spc="-1">
                <a:solidFill>
                  <a:srgbClr val="FFFFFF"/>
                </a:solidFill>
                <a:latin typeface="Times New Roman"/>
                <a:ea typeface="DejaVu Sans"/>
              </a:rPr>
              <a:t>s</a:t>
            </a:r>
            <a:endParaRPr lang="en-US" sz="4400" b="0" strike="noStrike" spc="-1">
              <a:solidFill>
                <a:srgbClr val="000000"/>
              </a:solidFill>
              <a:latin typeface="Arial"/>
            </a:endParaRPr>
          </a:p>
        </p:txBody>
      </p:sp>
      <p:sp>
        <p:nvSpPr>
          <p:cNvPr id="116" name="PlaceHolder 2"/>
          <p:cNvSpPr>
            <a:spLocks noGrp="1"/>
          </p:cNvSpPr>
          <p:nvPr>
            <p:ph/>
          </p:nvPr>
        </p:nvSpPr>
        <p:spPr>
          <a:xfrm>
            <a:off x="199440" y="1097280"/>
            <a:ext cx="11778480" cy="5394240"/>
          </a:xfrm>
          <a:prstGeom prst="rect">
            <a:avLst/>
          </a:prstGeom>
          <a:noFill/>
          <a:ln w="0">
            <a:noFill/>
          </a:ln>
        </p:spPr>
        <p:txBody>
          <a:bodyPr lIns="90000" tIns="45000" rIns="90000" bIns="45000" anchor="t">
            <a:noAutofit/>
          </a:bodyPr>
          <a:lstStyle/>
          <a:p>
            <a:r>
              <a:rPr lang="en-IN" sz="2400" dirty="0" smtClean="0">
                <a:latin typeface="Times New Roman" pitchFamily="18" charset="0"/>
                <a:cs typeface="Times New Roman" pitchFamily="18" charset="0"/>
              </a:rPr>
              <a:t>[</a:t>
            </a:r>
            <a:r>
              <a:rPr lang="en-IN" sz="2400" dirty="0">
                <a:latin typeface="Times New Roman" pitchFamily="18" charset="0"/>
                <a:cs typeface="Times New Roman" pitchFamily="18" charset="0"/>
              </a:rPr>
              <a:t>1</a:t>
            </a:r>
            <a:r>
              <a:rPr lang="en-IN" sz="2400" dirty="0" smtClean="0">
                <a:latin typeface="Times New Roman" pitchFamily="18" charset="0"/>
                <a:cs typeface="Times New Roman" pitchFamily="18" charset="0"/>
              </a:rPr>
              <a:t>]  </a:t>
            </a:r>
            <a:r>
              <a:rPr lang="en-IN" sz="2400" dirty="0" err="1">
                <a:latin typeface="Times New Roman" pitchFamily="18" charset="0"/>
                <a:cs typeface="Times New Roman" pitchFamily="18" charset="0"/>
              </a:rPr>
              <a:t>Shivendra</a:t>
            </a:r>
            <a:r>
              <a:rPr lang="en-IN" sz="2400" dirty="0">
                <a:latin typeface="Times New Roman" pitchFamily="18" charset="0"/>
                <a:cs typeface="Times New Roman" pitchFamily="18" charset="0"/>
              </a:rPr>
              <a:t>, </a:t>
            </a:r>
            <a:r>
              <a:rPr lang="en-IN" sz="2400" dirty="0" err="1">
                <a:latin typeface="Times New Roman" pitchFamily="18" charset="0"/>
                <a:cs typeface="Times New Roman" pitchFamily="18" charset="0"/>
              </a:rPr>
              <a:t>Chiranjeevi</a:t>
            </a:r>
            <a:r>
              <a:rPr lang="en-IN" sz="2400" dirty="0">
                <a:latin typeface="Times New Roman" pitchFamily="18" charset="0"/>
                <a:cs typeface="Times New Roman" pitchFamily="18" charset="0"/>
              </a:rPr>
              <a:t>, </a:t>
            </a:r>
            <a:r>
              <a:rPr lang="en-IN" sz="2400" dirty="0" err="1">
                <a:latin typeface="Times New Roman" pitchFamily="18" charset="0"/>
                <a:cs typeface="Times New Roman" pitchFamily="18" charset="0"/>
              </a:rPr>
              <a:t>Tipathi</a:t>
            </a:r>
            <a:r>
              <a:rPr lang="en-IN" sz="2400" dirty="0">
                <a:latin typeface="Times New Roman" pitchFamily="18" charset="0"/>
                <a:cs typeface="Times New Roman" pitchFamily="18" charset="0"/>
              </a:rPr>
              <a:t>, M.K &amp; </a:t>
            </a:r>
            <a:r>
              <a:rPr lang="en-IN" sz="2400" dirty="0" err="1">
                <a:latin typeface="Times New Roman" pitchFamily="18" charset="0"/>
                <a:cs typeface="Times New Roman" pitchFamily="18" charset="0"/>
              </a:rPr>
              <a:t>Maktedar</a:t>
            </a:r>
            <a:r>
              <a:rPr lang="en-IN" sz="2400" dirty="0">
                <a:latin typeface="Times New Roman" pitchFamily="18" charset="0"/>
                <a:cs typeface="Times New Roman" pitchFamily="18" charset="0"/>
              </a:rPr>
              <a:t>, </a:t>
            </a:r>
            <a:r>
              <a:rPr lang="en-IN" sz="2400" u="sng" dirty="0">
                <a:latin typeface="Times New Roman" pitchFamily="18" charset="0"/>
                <a:cs typeface="Times New Roman" pitchFamily="18" charset="0"/>
                <a:hlinkClick r:id="rId2"/>
              </a:rPr>
              <a:t>“</a:t>
            </a:r>
            <a:r>
              <a:rPr lang="en-IN" sz="2400" u="sng" dirty="0" err="1">
                <a:latin typeface="Times New Roman" pitchFamily="18" charset="0"/>
                <a:cs typeface="Times New Roman" pitchFamily="18" charset="0"/>
                <a:hlinkClick r:id="rId2"/>
              </a:rPr>
              <a:t>Blockchain</a:t>
            </a:r>
            <a:r>
              <a:rPr lang="en-IN" sz="2400" u="sng" dirty="0">
                <a:latin typeface="Times New Roman" pitchFamily="18" charset="0"/>
                <a:cs typeface="Times New Roman" pitchFamily="18" charset="0"/>
                <a:hlinkClick r:id="rId2"/>
              </a:rPr>
              <a:t> Technology       in Agriculture Product Supply Chain</a:t>
            </a:r>
            <a:r>
              <a:rPr lang="en-IN" sz="2400" dirty="0">
                <a:latin typeface="Times New Roman" pitchFamily="18" charset="0"/>
                <a:cs typeface="Times New Roman" pitchFamily="18" charset="0"/>
              </a:rPr>
              <a:t>”. </a:t>
            </a:r>
            <a:endParaRPr lang="en-US" sz="2400" dirty="0">
              <a:latin typeface="Times New Roman" pitchFamily="18" charset="0"/>
              <a:cs typeface="Times New Roman" pitchFamily="18" charset="0"/>
            </a:endParaRPr>
          </a:p>
          <a:p>
            <a:r>
              <a:rPr lang="en-IN" sz="2400" dirty="0">
                <a:latin typeface="Times New Roman" pitchFamily="18" charset="0"/>
                <a:cs typeface="Times New Roman" pitchFamily="18" charset="0"/>
              </a:rPr>
              <a:t>[2] </a:t>
            </a:r>
            <a:r>
              <a:rPr lang="en-IN" sz="2400" dirty="0" smtClean="0">
                <a:latin typeface="Times New Roman" pitchFamily="18" charset="0"/>
                <a:cs typeface="Times New Roman" pitchFamily="18" charset="0"/>
              </a:rPr>
              <a:t> K</a:t>
            </a:r>
            <a:r>
              <a:rPr lang="en-IN" sz="2400" dirty="0">
                <a:latin typeface="Times New Roman" pitchFamily="18" charset="0"/>
                <a:cs typeface="Times New Roman" pitchFamily="18" charset="0"/>
              </a:rPr>
              <a:t>. </a:t>
            </a:r>
            <a:r>
              <a:rPr lang="en-IN" sz="2400" dirty="0" err="1">
                <a:latin typeface="Times New Roman" pitchFamily="18" charset="0"/>
                <a:cs typeface="Times New Roman" pitchFamily="18" charset="0"/>
              </a:rPr>
              <a:t>Salah</a:t>
            </a:r>
            <a:r>
              <a:rPr lang="en-IN" sz="2400" dirty="0">
                <a:latin typeface="Times New Roman" pitchFamily="18" charset="0"/>
                <a:cs typeface="Times New Roman" pitchFamily="18" charset="0"/>
              </a:rPr>
              <a:t> N. </a:t>
            </a:r>
            <a:r>
              <a:rPr lang="en-IN" sz="2400" dirty="0" err="1">
                <a:latin typeface="Times New Roman" pitchFamily="18" charset="0"/>
                <a:cs typeface="Times New Roman" pitchFamily="18" charset="0"/>
              </a:rPr>
              <a:t>Nizamuddin</a:t>
            </a:r>
            <a:r>
              <a:rPr lang="en-IN" sz="2400" dirty="0">
                <a:latin typeface="Times New Roman" pitchFamily="18" charset="0"/>
                <a:cs typeface="Times New Roman" pitchFamily="18" charset="0"/>
              </a:rPr>
              <a:t> R. </a:t>
            </a:r>
            <a:r>
              <a:rPr lang="en-IN" sz="2400" dirty="0" err="1">
                <a:latin typeface="Times New Roman" pitchFamily="18" charset="0"/>
                <a:cs typeface="Times New Roman" pitchFamily="18" charset="0"/>
              </a:rPr>
              <a:t>Jayaraman</a:t>
            </a:r>
            <a:r>
              <a:rPr lang="en-IN" sz="2400" dirty="0">
                <a:latin typeface="Times New Roman" pitchFamily="18" charset="0"/>
                <a:cs typeface="Times New Roman" pitchFamily="18" charset="0"/>
              </a:rPr>
              <a:t> and M. Omar, "</a:t>
            </a:r>
            <a:r>
              <a:rPr lang="en-IN" sz="2400" u="sng" dirty="0" err="1">
                <a:latin typeface="Times New Roman" pitchFamily="18" charset="0"/>
                <a:cs typeface="Times New Roman" pitchFamily="18" charset="0"/>
                <a:hlinkClick r:id="rId3"/>
              </a:rPr>
              <a:t>Blockchain</a:t>
            </a:r>
            <a:r>
              <a:rPr lang="en-IN" sz="2400" u="sng" dirty="0">
                <a:latin typeface="Times New Roman" pitchFamily="18" charset="0"/>
                <a:cs typeface="Times New Roman" pitchFamily="18" charset="0"/>
                <a:hlinkClick r:id="rId3"/>
              </a:rPr>
              <a:t>-based </a:t>
            </a:r>
            <a:r>
              <a:rPr lang="en-IN" sz="2400" u="sng" dirty="0" err="1">
                <a:latin typeface="Times New Roman" pitchFamily="18" charset="0"/>
                <a:cs typeface="Times New Roman" pitchFamily="18" charset="0"/>
                <a:hlinkClick r:id="rId3"/>
              </a:rPr>
              <a:t>soyabean</a:t>
            </a:r>
            <a:r>
              <a:rPr lang="en-IN" sz="2400" u="sng" dirty="0">
                <a:latin typeface="Times New Roman" pitchFamily="18" charset="0"/>
                <a:cs typeface="Times New Roman" pitchFamily="18" charset="0"/>
                <a:hlinkClick r:id="rId3"/>
              </a:rPr>
              <a:t> traceability in agricultural supply chain</a:t>
            </a:r>
            <a:r>
              <a:rPr lang="en-IN" sz="2400" dirty="0">
                <a:latin typeface="Times New Roman" pitchFamily="18" charset="0"/>
                <a:cs typeface="Times New Roman" pitchFamily="18" charset="0"/>
              </a:rPr>
              <a:t>" IEEE Access vol. 7 pp. 73295-73305 2019. </a:t>
            </a:r>
            <a:endParaRPr lang="en-US" sz="2400" dirty="0">
              <a:latin typeface="Times New Roman" pitchFamily="18" charset="0"/>
              <a:cs typeface="Times New Roman" pitchFamily="18" charset="0"/>
            </a:endParaRPr>
          </a:p>
          <a:p>
            <a:r>
              <a:rPr lang="en-IN" sz="2400" dirty="0">
                <a:latin typeface="Times New Roman" pitchFamily="18" charset="0"/>
                <a:cs typeface="Times New Roman" pitchFamily="18" charset="0"/>
              </a:rPr>
              <a:t>[3] M. P. Caro, M. S. Ali, M. </a:t>
            </a:r>
            <a:r>
              <a:rPr lang="en-IN" sz="2400" dirty="0" err="1">
                <a:latin typeface="Times New Roman" pitchFamily="18" charset="0"/>
                <a:cs typeface="Times New Roman" pitchFamily="18" charset="0"/>
              </a:rPr>
              <a:t>Vecchio</a:t>
            </a:r>
            <a:r>
              <a:rPr lang="en-IN" sz="2400" dirty="0">
                <a:latin typeface="Times New Roman" pitchFamily="18" charset="0"/>
                <a:cs typeface="Times New Roman" pitchFamily="18" charset="0"/>
              </a:rPr>
              <a:t>, and R. </a:t>
            </a:r>
            <a:r>
              <a:rPr lang="en-IN" sz="2400" dirty="0" err="1">
                <a:latin typeface="Times New Roman" pitchFamily="18" charset="0"/>
                <a:cs typeface="Times New Roman" pitchFamily="18" charset="0"/>
              </a:rPr>
              <a:t>Giaffreda</a:t>
            </a:r>
            <a:r>
              <a:rPr lang="en-IN" sz="2400" dirty="0">
                <a:latin typeface="Times New Roman" pitchFamily="18" charset="0"/>
                <a:cs typeface="Times New Roman" pitchFamily="18" charset="0"/>
              </a:rPr>
              <a:t>, ‘‘</a:t>
            </a:r>
            <a:r>
              <a:rPr lang="en-IN" sz="2400" u="sng" dirty="0" err="1">
                <a:latin typeface="Times New Roman" pitchFamily="18" charset="0"/>
                <a:cs typeface="Times New Roman" pitchFamily="18" charset="0"/>
                <a:hlinkClick r:id="rId4"/>
              </a:rPr>
              <a:t>Blockchain</a:t>
            </a:r>
            <a:r>
              <a:rPr lang="en-IN" sz="2400" u="sng" dirty="0">
                <a:latin typeface="Times New Roman" pitchFamily="18" charset="0"/>
                <a:cs typeface="Times New Roman" pitchFamily="18" charset="0"/>
                <a:hlinkClick r:id="rId4"/>
              </a:rPr>
              <a:t> based </a:t>
            </a:r>
            <a:r>
              <a:rPr lang="en-IN" sz="2400" u="sng" dirty="0" err="1">
                <a:latin typeface="Times New Roman" pitchFamily="18" charset="0"/>
                <a:cs typeface="Times New Roman" pitchFamily="18" charset="0"/>
                <a:hlinkClick r:id="rId4"/>
              </a:rPr>
              <a:t>tarceability</a:t>
            </a:r>
            <a:r>
              <a:rPr lang="en-IN" sz="2400" u="sng" dirty="0">
                <a:latin typeface="Times New Roman" pitchFamily="18" charset="0"/>
                <a:cs typeface="Times New Roman" pitchFamily="18" charset="0"/>
                <a:hlinkClick r:id="rId4"/>
              </a:rPr>
              <a:t> in </a:t>
            </a:r>
            <a:r>
              <a:rPr lang="en-IN" sz="2400" u="sng" dirty="0" err="1">
                <a:latin typeface="Times New Roman" pitchFamily="18" charset="0"/>
                <a:cs typeface="Times New Roman" pitchFamily="18" charset="0"/>
                <a:hlinkClick r:id="rId4"/>
              </a:rPr>
              <a:t>agri</a:t>
            </a:r>
            <a:r>
              <a:rPr lang="en-IN" sz="2400" u="sng" dirty="0">
                <a:latin typeface="Times New Roman" pitchFamily="18" charset="0"/>
                <a:cs typeface="Times New Roman" pitchFamily="18" charset="0"/>
                <a:hlinkClick r:id="rId4"/>
              </a:rPr>
              <a:t>-food supply chain management</a:t>
            </a:r>
            <a:r>
              <a:rPr lang="en-IN" sz="2400" dirty="0">
                <a:latin typeface="Times New Roman" pitchFamily="18" charset="0"/>
                <a:cs typeface="Times New Roman" pitchFamily="18" charset="0"/>
              </a:rPr>
              <a:t>’’ in Proc. </a:t>
            </a:r>
            <a:r>
              <a:rPr lang="en-IN" sz="2400" dirty="0" err="1">
                <a:latin typeface="Times New Roman" pitchFamily="18" charset="0"/>
                <a:cs typeface="Times New Roman" pitchFamily="18" charset="0"/>
              </a:rPr>
              <a:t>IoT</a:t>
            </a:r>
            <a:r>
              <a:rPr lang="en-IN" sz="2400" dirty="0">
                <a:latin typeface="Times New Roman" pitchFamily="18" charset="0"/>
                <a:cs typeface="Times New Roman" pitchFamily="18" charset="0"/>
              </a:rPr>
              <a:t> Vertical Topical Summit </a:t>
            </a:r>
            <a:r>
              <a:rPr lang="en-IN" sz="2400" dirty="0" err="1">
                <a:latin typeface="Times New Roman" pitchFamily="18" charset="0"/>
                <a:cs typeface="Times New Roman" pitchFamily="18" charset="0"/>
              </a:rPr>
              <a:t>Agricult</a:t>
            </a:r>
            <a:r>
              <a:rPr lang="en-IN" sz="2400" dirty="0">
                <a:latin typeface="Times New Roman" pitchFamily="18" charset="0"/>
                <a:cs typeface="Times New Roman" pitchFamily="18" charset="0"/>
              </a:rPr>
              <a:t>.-Tuscany (IOT Tuscany), May 2018, pp. 1–4.</a:t>
            </a:r>
            <a:endParaRPr lang="en-US" sz="2400" dirty="0">
              <a:latin typeface="Times New Roman" pitchFamily="18" charset="0"/>
              <a:cs typeface="Times New Roman" pitchFamily="18" charset="0"/>
            </a:endParaRPr>
          </a:p>
          <a:p>
            <a:r>
              <a:rPr lang="en-IN" sz="2400" dirty="0">
                <a:latin typeface="Times New Roman" pitchFamily="18" charset="0"/>
                <a:cs typeface="Times New Roman" pitchFamily="18" charset="0"/>
              </a:rPr>
              <a:t> [4] F. </a:t>
            </a:r>
            <a:r>
              <a:rPr lang="en-IN" sz="2400" dirty="0" err="1">
                <a:latin typeface="Times New Roman" pitchFamily="18" charset="0"/>
                <a:cs typeface="Times New Roman" pitchFamily="18" charset="0"/>
              </a:rPr>
              <a:t>Tian</a:t>
            </a:r>
            <a:r>
              <a:rPr lang="en-IN" sz="2400" dirty="0">
                <a:latin typeface="Times New Roman" pitchFamily="18" charset="0"/>
                <a:cs typeface="Times New Roman" pitchFamily="18" charset="0"/>
              </a:rPr>
              <a:t>, ‘‘</a:t>
            </a:r>
            <a:r>
              <a:rPr lang="en-IN" sz="2400" u="sng" dirty="0">
                <a:latin typeface="Times New Roman" pitchFamily="18" charset="0"/>
                <a:cs typeface="Times New Roman" pitchFamily="18" charset="0"/>
                <a:hlinkClick r:id="rId5"/>
              </a:rPr>
              <a:t>A supply chain traceability system for food safety based on HACCP, </a:t>
            </a:r>
            <a:r>
              <a:rPr lang="en-IN" sz="2400" u="sng" dirty="0" err="1">
                <a:latin typeface="Times New Roman" pitchFamily="18" charset="0"/>
                <a:cs typeface="Times New Roman" pitchFamily="18" charset="0"/>
                <a:hlinkClick r:id="rId5"/>
              </a:rPr>
              <a:t>blockchain</a:t>
            </a:r>
            <a:r>
              <a:rPr lang="en-IN" sz="2400" u="sng" dirty="0">
                <a:latin typeface="Times New Roman" pitchFamily="18" charset="0"/>
                <a:cs typeface="Times New Roman" pitchFamily="18" charset="0"/>
                <a:hlinkClick r:id="rId5"/>
              </a:rPr>
              <a:t> &amp; Internet of Things</a:t>
            </a:r>
            <a:r>
              <a:rPr lang="en-IN" sz="2400" dirty="0">
                <a:latin typeface="Times New Roman" pitchFamily="18" charset="0"/>
                <a:cs typeface="Times New Roman" pitchFamily="18" charset="0"/>
              </a:rPr>
              <a:t>,’’ in Proc. Int. Conf. Service Syst. Service Manage., 2017, pp. 1–6.</a:t>
            </a:r>
            <a:endParaRPr lang="en-US" sz="2400" dirty="0">
              <a:latin typeface="Times New Roman" pitchFamily="18" charset="0"/>
              <a:cs typeface="Times New Roman" pitchFamily="18" charset="0"/>
            </a:endParaRPr>
          </a:p>
          <a:p>
            <a:r>
              <a:rPr lang="en-IN" sz="2400" dirty="0">
                <a:latin typeface="Times New Roman" pitchFamily="18" charset="0"/>
                <a:cs typeface="Times New Roman" pitchFamily="18" charset="0"/>
              </a:rPr>
              <a:t> [5] J. </a:t>
            </a:r>
            <a:r>
              <a:rPr lang="en-IN" sz="2400" dirty="0" err="1">
                <a:latin typeface="Times New Roman" pitchFamily="18" charset="0"/>
                <a:cs typeface="Times New Roman" pitchFamily="18" charset="0"/>
              </a:rPr>
              <a:t>Hao</a:t>
            </a:r>
            <a:r>
              <a:rPr lang="en-IN" sz="2400" dirty="0">
                <a:latin typeface="Times New Roman" pitchFamily="18" charset="0"/>
                <a:cs typeface="Times New Roman" pitchFamily="18" charset="0"/>
              </a:rPr>
              <a:t>, Y. Sun, and H. </a:t>
            </a:r>
            <a:r>
              <a:rPr lang="en-IN" sz="2400" dirty="0" err="1">
                <a:latin typeface="Times New Roman" pitchFamily="18" charset="0"/>
                <a:cs typeface="Times New Roman" pitchFamily="18" charset="0"/>
              </a:rPr>
              <a:t>Luo</a:t>
            </a:r>
            <a:r>
              <a:rPr lang="en-IN" sz="2400" dirty="0">
                <a:latin typeface="Times New Roman" pitchFamily="18" charset="0"/>
                <a:cs typeface="Times New Roman" pitchFamily="18" charset="0"/>
              </a:rPr>
              <a:t>, ‘‘</a:t>
            </a:r>
            <a:r>
              <a:rPr lang="en-IN" sz="2400" u="sng" dirty="0">
                <a:latin typeface="Times New Roman" pitchFamily="18" charset="0"/>
                <a:cs typeface="Times New Roman" pitchFamily="18" charset="0"/>
                <a:hlinkClick r:id="rId6"/>
              </a:rPr>
              <a:t>A safe and efficient storage scheme based on </a:t>
            </a:r>
            <a:r>
              <a:rPr lang="en-IN" sz="2400" u="sng" dirty="0" err="1">
                <a:latin typeface="Times New Roman" pitchFamily="18" charset="0"/>
                <a:cs typeface="Times New Roman" pitchFamily="18" charset="0"/>
                <a:hlinkClick r:id="rId6"/>
              </a:rPr>
              <a:t>blockchain</a:t>
            </a:r>
            <a:r>
              <a:rPr lang="en-IN" sz="2400" u="sng" dirty="0">
                <a:latin typeface="Times New Roman" pitchFamily="18" charset="0"/>
                <a:cs typeface="Times New Roman" pitchFamily="18" charset="0"/>
                <a:hlinkClick r:id="rId6"/>
              </a:rPr>
              <a:t> and IPFS for agricultural products tracking,</a:t>
            </a:r>
            <a:r>
              <a:rPr lang="en-IN" sz="2400" dirty="0">
                <a:latin typeface="Times New Roman" pitchFamily="18" charset="0"/>
                <a:cs typeface="Times New Roman" pitchFamily="18" charset="0"/>
              </a:rPr>
              <a:t>’’ J. </a:t>
            </a:r>
            <a:r>
              <a:rPr lang="en-IN" sz="2400" dirty="0" err="1">
                <a:latin typeface="Times New Roman" pitchFamily="18" charset="0"/>
                <a:cs typeface="Times New Roman" pitchFamily="18" charset="0"/>
              </a:rPr>
              <a:t>Comput</a:t>
            </a:r>
            <a:r>
              <a:rPr lang="en-IN" sz="2400" dirty="0">
                <a:latin typeface="Times New Roman" pitchFamily="18" charset="0"/>
                <a:cs typeface="Times New Roman" pitchFamily="18" charset="0"/>
              </a:rPr>
              <a:t>., vol. 29, no. 6, pp. 158–167, 2018.</a:t>
            </a:r>
            <a:endParaRPr lang="en-US" sz="2400" dirty="0">
              <a:latin typeface="Times New Roman" pitchFamily="18" charset="0"/>
              <a:cs typeface="Times New Roman" pitchFamily="18" charset="0"/>
            </a:endParaRPr>
          </a:p>
          <a:p>
            <a:pPr algn="just">
              <a:lnSpc>
                <a:spcPct val="100000"/>
              </a:lnSpc>
              <a:spcBef>
                <a:spcPts val="1001"/>
              </a:spcBef>
              <a:buFont typeface="Arial" pitchFamily="34" charset="0"/>
              <a:buChar char="•"/>
              <a:tabLst>
                <a:tab pos="0" algn="l"/>
              </a:tabLst>
            </a:pPr>
            <a:endParaRPr lang="en-US" sz="2400" kern="100" dirty="0" smtClean="0">
              <a:effectLst/>
              <a:latin typeface="Times New Roman" pitchFamily="18" charset="0"/>
              <a:ea typeface="Calibri" panose="020F0502020204030204" pitchFamily="34" charset="0"/>
              <a:cs typeface="Times New Roman" pitchFamily="18" charset="0"/>
            </a:endParaRPr>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 name="PlaceHolder 1"/>
          <p:cNvSpPr>
            <a:spLocks noGrp="1"/>
          </p:cNvSpPr>
          <p:nvPr>
            <p:ph type="title"/>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nSpc>
                <a:spcPct val="90000"/>
              </a:lnSpc>
            </a:pPr>
            <a:r>
              <a:rPr lang="en-IN" sz="4400" b="0" strike="noStrike" spc="-1">
                <a:solidFill>
                  <a:srgbClr val="FFFFFF"/>
                </a:solidFill>
                <a:latin typeface="Times New Roman"/>
                <a:ea typeface="DejaVu Sans"/>
              </a:rPr>
              <a:t>Git Hub Dashboards of each student</a:t>
            </a:r>
            <a:endParaRPr lang="en-US" sz="4400" b="0" strike="noStrike" spc="-1">
              <a:solidFill>
                <a:srgbClr val="000000"/>
              </a:solidFill>
              <a:latin typeface="Arial"/>
            </a:endParaRPr>
          </a:p>
        </p:txBody>
      </p:sp>
      <p:pic>
        <p:nvPicPr>
          <p:cNvPr id="5" name="Picture 4" descr="Screenshot (82).png"/>
          <p:cNvPicPr>
            <a:picLocks noChangeAspect="1"/>
          </p:cNvPicPr>
          <p:nvPr/>
        </p:nvPicPr>
        <p:blipFill>
          <a:blip r:embed="rId2"/>
          <a:stretch>
            <a:fillRect/>
          </a:stretch>
        </p:blipFill>
        <p:spPr>
          <a:xfrm>
            <a:off x="1595406" y="1643050"/>
            <a:ext cx="8453454" cy="4755068"/>
          </a:xfrm>
          <a:prstGeom prst="rect">
            <a:avLst/>
          </a:prstGeom>
        </p:spPr>
      </p:pic>
      <p:sp>
        <p:nvSpPr>
          <p:cNvPr id="6" name="TextBox 5"/>
          <p:cNvSpPr txBox="1"/>
          <p:nvPr/>
        </p:nvSpPr>
        <p:spPr>
          <a:xfrm>
            <a:off x="1809720" y="1071546"/>
            <a:ext cx="8143932" cy="369332"/>
          </a:xfrm>
          <a:prstGeom prst="rect">
            <a:avLst/>
          </a:prstGeom>
          <a:noFill/>
        </p:spPr>
        <p:txBody>
          <a:bodyPr wrap="square" rtlCol="0">
            <a:spAutoFit/>
          </a:bodyPr>
          <a:lstStyle/>
          <a:p>
            <a:r>
              <a:rPr lang="en-IN" dirty="0" smtClean="0"/>
              <a:t>  </a:t>
            </a:r>
            <a:r>
              <a:rPr lang="en-IN" dirty="0" err="1" smtClean="0"/>
              <a:t>Github</a:t>
            </a:r>
            <a:r>
              <a:rPr lang="en-IN" dirty="0" smtClean="0"/>
              <a:t> link:       </a:t>
            </a:r>
            <a:r>
              <a:rPr lang="en-IN" dirty="0" smtClean="0">
                <a:hlinkClick r:id="rId3"/>
              </a:rPr>
              <a:t>https://github.com/SRIT-CSE/IOT-RFID.git</a:t>
            </a:r>
            <a:endParaRPr lang="en-US" dirty="0"/>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Rectangle 1"/>
          <p:cNvSpPr/>
          <p:nvPr/>
        </p:nvSpPr>
        <p:spPr>
          <a:xfrm>
            <a:off x="2632680" y="2375640"/>
            <a:ext cx="6848640" cy="165492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7000"/>
              </a:lnSpc>
              <a:spcAft>
                <a:spcPts val="799"/>
              </a:spcAft>
            </a:pPr>
            <a:r>
              <a:rPr lang="en-US" sz="9600" b="0" i="1" strike="noStrike" spc="-1">
                <a:solidFill>
                  <a:srgbClr val="FF6600"/>
                </a:solidFill>
                <a:latin typeface="Times New Roman"/>
                <a:ea typeface="Calibri"/>
              </a:rPr>
              <a:t>Any Queries?</a:t>
            </a:r>
            <a:endParaRPr lang="en-IN" sz="9600" b="0" strike="noStrike" spc="-1">
              <a:latin typeface="Arial"/>
            </a:endParaRPr>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PlaceHolder 1"/>
          <p:cNvSpPr>
            <a:spLocks noGrp="1"/>
          </p:cNvSpPr>
          <p:nvPr>
            <p:ph type="title"/>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ctr">
              <a:lnSpc>
                <a:spcPct val="90000"/>
              </a:lnSpc>
              <a:spcBef>
                <a:spcPts val="1001"/>
              </a:spcBef>
            </a:pPr>
            <a:r>
              <a:rPr lang="en-US" sz="4400" spc="-1" dirty="0">
                <a:solidFill>
                  <a:schemeClr val="bg1"/>
                </a:solidFill>
                <a:latin typeface="Times New Roman"/>
                <a:ea typeface="DejaVu Sans"/>
              </a:rPr>
              <a:t>A</a:t>
            </a:r>
            <a:r>
              <a:rPr lang="en-US" sz="4400" b="0" strike="noStrike" spc="-1" dirty="0" smtClean="0">
                <a:solidFill>
                  <a:schemeClr val="bg1"/>
                </a:solidFill>
                <a:latin typeface="Times New Roman"/>
                <a:ea typeface="DejaVu Sans"/>
              </a:rPr>
              <a:t>bstract</a:t>
            </a:r>
            <a:endParaRPr lang="en-US" sz="4400" b="0" strike="noStrike" spc="-1" dirty="0">
              <a:solidFill>
                <a:schemeClr val="bg1"/>
              </a:solidFill>
              <a:latin typeface="Arial"/>
            </a:endParaRPr>
          </a:p>
        </p:txBody>
      </p:sp>
      <p:sp>
        <p:nvSpPr>
          <p:cNvPr id="100" name="PlaceHolder 2"/>
          <p:cNvSpPr>
            <a:spLocks noGrp="1"/>
          </p:cNvSpPr>
          <p:nvPr>
            <p:ph/>
          </p:nvPr>
        </p:nvSpPr>
        <p:spPr>
          <a:xfrm>
            <a:off x="199440" y="1097280"/>
            <a:ext cx="11778480" cy="5394240"/>
          </a:xfrm>
          <a:prstGeom prst="rect">
            <a:avLst/>
          </a:prstGeom>
          <a:noFill/>
          <a:ln w="0">
            <a:noFill/>
          </a:ln>
        </p:spPr>
        <p:txBody>
          <a:bodyPr lIns="90000" tIns="45000" rIns="90000" bIns="45000" anchor="t">
            <a:noAutofit/>
          </a:bodyPr>
          <a:lstStyle/>
          <a:p>
            <a:pPr marL="228600" indent="-228600" algn="just">
              <a:lnSpc>
                <a:spcPct val="90000"/>
              </a:lnSpc>
              <a:spcBef>
                <a:spcPts val="1001"/>
              </a:spcBef>
              <a:buClr>
                <a:srgbClr val="000000"/>
              </a:buClr>
            </a:pPr>
            <a:r>
              <a:rPr lang="en-US" sz="2600" dirty="0" smtClean="0">
                <a:latin typeface="Times New Roman" pitchFamily="18" charset="0"/>
                <a:cs typeface="Times New Roman" pitchFamily="18" charset="0"/>
              </a:rPr>
              <a:t>		The agriculture sector is facing the major challenges because of the absence of direct supply chain between farmers and buyers. This will lead to vulnerabilities, reduce the farmers income and compromises product quality. To address these issues, we are developing a web portal which facilitates the visibility of farmers profiles making their details accessible to the wide range of buyers. This approach lets buyers to connect with farmers through the portal, allowing them to negotiate and quickly update price agreements</a:t>
            </a:r>
            <a:r>
              <a:rPr lang="en-US" sz="2600" dirty="0" smtClean="0"/>
              <a:t>.</a:t>
            </a:r>
          </a:p>
          <a:p>
            <a:pPr marL="228600" indent="-228600" algn="just">
              <a:lnSpc>
                <a:spcPct val="90000"/>
              </a:lnSpc>
              <a:spcBef>
                <a:spcPts val="1001"/>
              </a:spcBef>
              <a:buClr>
                <a:srgbClr val="000000"/>
              </a:buClr>
            </a:pPr>
            <a:r>
              <a:rPr lang="en-US" sz="2600" dirty="0" smtClean="0">
                <a:latin typeface="Times New Roman" pitchFamily="18" charset="0"/>
                <a:cs typeface="Times New Roman" pitchFamily="18" charset="0"/>
              </a:rPr>
              <a:t>		To enhance transparency and security, our system incorporates Blockchain technology to record and securely store all transactions. Our innovative web portal strives to bridge the gap between farmers and buyers promoting transparency and trust in agriculture transactions. This approach has the potential to benefit both farmers and consumers while promoting sustainable practices within the agricultural sector.</a:t>
            </a:r>
          </a:p>
          <a:p>
            <a:pPr algn="just">
              <a:spcBef>
                <a:spcPts val="1001"/>
              </a:spcBef>
              <a:buNone/>
            </a:pPr>
            <a:r>
              <a:rPr lang="en-US" sz="2600" dirty="0" smtClean="0">
                <a:latin typeface="Times New Roman" pitchFamily="18" charset="0"/>
                <a:cs typeface="Times New Roman" pitchFamily="18" charset="0"/>
              </a:rPr>
              <a:t> </a:t>
            </a:r>
            <a:r>
              <a:rPr lang="en-US" sz="2600" b="1" dirty="0" smtClean="0">
                <a:latin typeface="Times New Roman" panose="02020603050405020304" pitchFamily="18" charset="0"/>
                <a:cs typeface="Times New Roman" panose="02020603050405020304" pitchFamily="18" charset="0"/>
              </a:rPr>
              <a:t>Keywords</a:t>
            </a:r>
            <a:r>
              <a:rPr lang="en-US" sz="2600" dirty="0" smtClean="0">
                <a:latin typeface="Times New Roman" panose="02020603050405020304" pitchFamily="18" charset="0"/>
                <a:cs typeface="Times New Roman" panose="02020603050405020304" pitchFamily="18" charset="0"/>
              </a:rPr>
              <a:t>: Agriculture supply chain, Direct marketing, Blockchain, Traceability</a:t>
            </a:r>
            <a:endParaRPr lang="en-US" sz="2600" b="0" strike="noStrike" spc="-1" dirty="0">
              <a:solidFill>
                <a:srgbClr val="000000"/>
              </a:solidFill>
              <a:latin typeface="Times New Roman" pitchFamily="18" charset="0"/>
              <a:cs typeface="Times New Roman" pitchFamily="18" charset="0"/>
            </a:endParaRPr>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PlaceHolder 1"/>
          <p:cNvSpPr>
            <a:spLocks noGrp="1"/>
          </p:cNvSpPr>
          <p:nvPr>
            <p:ph type="title"/>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nSpc>
                <a:spcPct val="90000"/>
              </a:lnSpc>
            </a:pPr>
            <a:r>
              <a:rPr lang="en-IN" sz="4400" spc="-1" dirty="0" smtClean="0">
                <a:solidFill>
                  <a:srgbClr val="FFFFFF"/>
                </a:solidFill>
                <a:latin typeface="Times New Roman"/>
              </a:rPr>
              <a:t>Introduction</a:t>
            </a:r>
            <a:endParaRPr lang="en-US" sz="4400" b="0" strike="noStrike" spc="-1" dirty="0">
              <a:solidFill>
                <a:srgbClr val="000000"/>
              </a:solidFill>
              <a:latin typeface="Arial"/>
            </a:endParaRPr>
          </a:p>
        </p:txBody>
      </p:sp>
      <p:sp>
        <p:nvSpPr>
          <p:cNvPr id="102" name="PlaceHolder 2"/>
          <p:cNvSpPr>
            <a:spLocks noGrp="1"/>
          </p:cNvSpPr>
          <p:nvPr>
            <p:ph/>
          </p:nvPr>
        </p:nvSpPr>
        <p:spPr>
          <a:xfrm>
            <a:off x="199440" y="1097280"/>
            <a:ext cx="11459160" cy="5074920"/>
          </a:xfrm>
          <a:prstGeom prst="rect">
            <a:avLst/>
          </a:prstGeom>
          <a:noFill/>
          <a:ln w="0">
            <a:noFill/>
          </a:ln>
        </p:spPr>
        <p:txBody>
          <a:bodyPr lIns="90000" tIns="45000" rIns="90000" bIns="45000" anchor="t">
            <a:normAutofit fontScale="92500" lnSpcReduction="20000"/>
          </a:bodyPr>
          <a:lstStyle/>
          <a:p>
            <a:pPr algn="just">
              <a:lnSpc>
                <a:spcPct val="120000"/>
              </a:lnSpc>
              <a:spcBef>
                <a:spcPts val="1001"/>
              </a:spcBef>
              <a:buFont typeface="Wingdings" pitchFamily="2" charset="2"/>
              <a:buChar char="q"/>
            </a:pPr>
            <a:r>
              <a:rPr lang="en-IN" sz="3000" dirty="0" smtClean="0">
                <a:latin typeface="Times New Roman" pitchFamily="18" charset="0"/>
                <a:cs typeface="Times New Roman" pitchFamily="18" charset="0"/>
              </a:rPr>
              <a:t> The </a:t>
            </a:r>
            <a:r>
              <a:rPr lang="en-IN" sz="3000" dirty="0">
                <a:latin typeface="Times New Roman" pitchFamily="18" charset="0"/>
                <a:cs typeface="Times New Roman" pitchFamily="18" charset="0"/>
              </a:rPr>
              <a:t>project focus on the development of a decentralized traceability and direct marketing system for agriculture supply chains</a:t>
            </a:r>
            <a:r>
              <a:rPr lang="en-IN" sz="3000" dirty="0" smtClean="0">
                <a:latin typeface="Times New Roman" pitchFamily="18" charset="0"/>
                <a:cs typeface="Times New Roman" pitchFamily="18" charset="0"/>
              </a:rPr>
              <a:t>.</a:t>
            </a:r>
          </a:p>
          <a:p>
            <a:pPr algn="just">
              <a:lnSpc>
                <a:spcPct val="120000"/>
              </a:lnSpc>
              <a:spcBef>
                <a:spcPts val="1001"/>
              </a:spcBef>
              <a:buFont typeface="Wingdings" pitchFamily="2" charset="2"/>
              <a:buChar char="q"/>
            </a:pPr>
            <a:r>
              <a:rPr lang="en-IN" sz="3000" dirty="0" smtClean="0">
                <a:latin typeface="Times New Roman" pitchFamily="18" charset="0"/>
                <a:cs typeface="Times New Roman" pitchFamily="18" charset="0"/>
              </a:rPr>
              <a:t> </a:t>
            </a:r>
            <a:r>
              <a:rPr lang="en-IN" sz="3000" dirty="0">
                <a:latin typeface="Times New Roman" pitchFamily="18" charset="0"/>
                <a:cs typeface="Times New Roman" pitchFamily="18" charset="0"/>
              </a:rPr>
              <a:t>This innovative system empowers buyers, sellers, and administrators, fostering a more efficient and transparent marketplace</a:t>
            </a:r>
            <a:r>
              <a:rPr lang="en-IN" sz="3000" dirty="0"/>
              <a:t>. </a:t>
            </a:r>
            <a:endParaRPr lang="en-IN" sz="3000" dirty="0" smtClean="0"/>
          </a:p>
          <a:p>
            <a:pPr algn="just">
              <a:lnSpc>
                <a:spcPct val="120000"/>
              </a:lnSpc>
              <a:spcBef>
                <a:spcPts val="1001"/>
              </a:spcBef>
              <a:buFont typeface="Wingdings" pitchFamily="2" charset="2"/>
              <a:buChar char="q"/>
            </a:pPr>
            <a:r>
              <a:rPr lang="en-IN" sz="3000" dirty="0" smtClean="0">
                <a:latin typeface="Times New Roman" pitchFamily="18" charset="0"/>
                <a:cs typeface="Times New Roman" pitchFamily="18" charset="0"/>
              </a:rPr>
              <a:t> This </a:t>
            </a:r>
            <a:r>
              <a:rPr lang="en-IN" sz="3000" dirty="0">
                <a:latin typeface="Times New Roman" pitchFamily="18" charset="0"/>
                <a:cs typeface="Times New Roman" pitchFamily="18" charset="0"/>
              </a:rPr>
              <a:t>system streamlines the marketing process for sellers, improving their reach and efficiency. Administrators have the capability to log in, manage fixed payments, and maintain the system's integrity. </a:t>
            </a:r>
            <a:endParaRPr lang="en-IN" sz="3000" dirty="0" smtClean="0">
              <a:latin typeface="Times New Roman" pitchFamily="18" charset="0"/>
              <a:cs typeface="Times New Roman" pitchFamily="18" charset="0"/>
            </a:endParaRPr>
          </a:p>
          <a:p>
            <a:pPr algn="just">
              <a:lnSpc>
                <a:spcPct val="120000"/>
              </a:lnSpc>
              <a:spcBef>
                <a:spcPts val="1001"/>
              </a:spcBef>
              <a:buFont typeface="Wingdings" pitchFamily="2" charset="2"/>
              <a:buChar char="q"/>
            </a:pPr>
            <a:r>
              <a:rPr lang="en-IN" sz="3000" dirty="0" smtClean="0">
                <a:latin typeface="Times New Roman" pitchFamily="18" charset="0"/>
                <a:cs typeface="Times New Roman" pitchFamily="18" charset="0"/>
              </a:rPr>
              <a:t> Our </a:t>
            </a:r>
            <a:r>
              <a:rPr lang="en-IN" sz="3000" dirty="0">
                <a:latin typeface="Times New Roman" pitchFamily="18" charset="0"/>
                <a:cs typeface="Times New Roman" pitchFamily="18" charset="0"/>
              </a:rPr>
              <a:t>decentralized traceability and direct marketing system promise to revolutionize agriculture supply chains, enhancing transparency, trust, and efficiency across the industry.</a:t>
            </a:r>
            <a:endParaRPr lang="en-US" sz="3000" dirty="0">
              <a:latin typeface="Times New Roman" pitchFamily="18" charset="0"/>
              <a:cs typeface="Times New Roman" pitchFamily="18" charset="0"/>
            </a:endParaRPr>
          </a:p>
          <a:p>
            <a:pPr algn="just">
              <a:lnSpc>
                <a:spcPct val="120000"/>
              </a:lnSpc>
              <a:spcBef>
                <a:spcPts val="1001"/>
              </a:spcBef>
            </a:pPr>
            <a:endParaRPr lang="en-US" sz="2800" b="0" strike="noStrike" spc="-1" dirty="0">
              <a:solidFill>
                <a:srgbClr val="000000"/>
              </a:solidFill>
              <a:latin typeface="Times New Roman" pitchFamily="18" charset="0"/>
              <a:cs typeface="Times New Roman" pitchFamily="18" charset="0"/>
            </a:endParaRPr>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PlaceHolder 1"/>
          <p:cNvSpPr>
            <a:spLocks noGrp="1"/>
          </p:cNvSpPr>
          <p:nvPr>
            <p:ph type="title"/>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4400" b="0" strike="noStrike" spc="-1" dirty="0">
                <a:solidFill>
                  <a:schemeClr val="bg1"/>
                </a:solidFill>
                <a:latin typeface="Times New Roman"/>
                <a:ea typeface="DejaVu Sans"/>
              </a:rPr>
              <a:t>Literature </a:t>
            </a:r>
            <a:r>
              <a:rPr lang="en-US" sz="4400" b="0" strike="noStrike" spc="-1" dirty="0" smtClean="0">
                <a:solidFill>
                  <a:schemeClr val="bg1"/>
                </a:solidFill>
                <a:latin typeface="Times New Roman"/>
                <a:ea typeface="DejaVu Sans"/>
              </a:rPr>
              <a:t>survey </a:t>
            </a:r>
            <a:endParaRPr lang="en-US" sz="4400" b="0" strike="noStrike" spc="-1" dirty="0">
              <a:solidFill>
                <a:schemeClr val="bg1"/>
              </a:solidFill>
              <a:latin typeface="Arial"/>
            </a:endParaRPr>
          </a:p>
        </p:txBody>
      </p:sp>
      <p:sp>
        <p:nvSpPr>
          <p:cNvPr id="106" name="PlaceHolder 2"/>
          <p:cNvSpPr>
            <a:spLocks noGrp="1"/>
          </p:cNvSpPr>
          <p:nvPr>
            <p:ph/>
          </p:nvPr>
        </p:nvSpPr>
        <p:spPr>
          <a:xfrm>
            <a:off x="199440" y="1097280"/>
            <a:ext cx="11778480" cy="5394240"/>
          </a:xfrm>
          <a:prstGeom prst="rect">
            <a:avLst/>
          </a:prstGeom>
          <a:noFill/>
          <a:ln w="0">
            <a:noFill/>
          </a:ln>
        </p:spPr>
        <p:txBody>
          <a:bodyPr lIns="90000" tIns="45000" rIns="90000" bIns="45000" anchor="t">
            <a:norm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endParaRPr kumimoji="0" lang="en-US" sz="1600" b="0" i="0" u="none" strike="noStrike" kern="1200" cap="none" spc="0" normalizeH="0" baseline="0" noProof="0" dirty="0" smtClean="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457200" indent="-457200" algn="just">
              <a:lnSpc>
                <a:spcPct val="90000"/>
              </a:lnSpc>
              <a:spcBef>
                <a:spcPts val="1001"/>
              </a:spcBef>
              <a:buClr>
                <a:srgbClr val="000000"/>
              </a:buClr>
              <a:buFont typeface="Wingdings" charset="2"/>
              <a:buChar char=""/>
            </a:pPr>
            <a:endParaRPr lang="en-US" sz="2800" b="0" strike="noStrike" spc="-1" dirty="0">
              <a:solidFill>
                <a:srgbClr val="000000"/>
              </a:solidFill>
              <a:latin typeface="Arial"/>
            </a:endParaRPr>
          </a:p>
        </p:txBody>
      </p:sp>
      <p:sp>
        <p:nvSpPr>
          <p:cNvPr id="6" name="Rectangle 5"/>
          <p:cNvSpPr/>
          <p:nvPr/>
        </p:nvSpPr>
        <p:spPr>
          <a:xfrm>
            <a:off x="0" y="1142984"/>
            <a:ext cx="11953916" cy="5693866"/>
          </a:xfrm>
          <a:prstGeom prst="rect">
            <a:avLst/>
          </a:prstGeom>
        </p:spPr>
        <p:txBody>
          <a:bodyPr wrap="square">
            <a:spAutoFit/>
          </a:bodyPr>
          <a:lstStyle/>
          <a:p>
            <a:pPr>
              <a:buFont typeface="Wingdings" pitchFamily="2" charset="2"/>
              <a:buChar char="q"/>
            </a:pPr>
            <a:r>
              <a:rPr lang="en-IN" sz="2800" dirty="0" smtClean="0">
                <a:latin typeface="Times New Roman" pitchFamily="18" charset="0"/>
                <a:cs typeface="Times New Roman" pitchFamily="18" charset="0"/>
              </a:rPr>
              <a:t> A </a:t>
            </a:r>
            <a:r>
              <a:rPr lang="en-IN" sz="2800" dirty="0" smtClean="0">
                <a:latin typeface="Times New Roman" pitchFamily="18" charset="0"/>
                <a:cs typeface="Times New Roman" pitchFamily="18" charset="0"/>
              </a:rPr>
              <a:t>strategy that levitates the block chain and conducts business operations effectively across the agricultural supply chain for tracking crop prices and </a:t>
            </a:r>
            <a:r>
              <a:rPr lang="en-IN" sz="2800" dirty="0" smtClean="0">
                <a:latin typeface="Times New Roman" pitchFamily="18" charset="0"/>
                <a:cs typeface="Times New Roman" pitchFamily="18" charset="0"/>
              </a:rPr>
              <a:t>traceability. </a:t>
            </a:r>
            <a:r>
              <a:rPr lang="en-IN" sz="2800" dirty="0" smtClean="0">
                <a:latin typeface="Times New Roman" pitchFamily="18" charset="0"/>
                <a:cs typeface="Times New Roman" pitchFamily="18" charset="0"/>
              </a:rPr>
              <a:t>All transactions are registered and then stored in block chain’s unchangeable ledger with linkages to a decentralized </a:t>
            </a:r>
            <a:r>
              <a:rPr lang="en-IN" sz="2800" dirty="0" smtClean="0">
                <a:latin typeface="Times New Roman" pitchFamily="18" charset="0"/>
                <a:cs typeface="Times New Roman" pitchFamily="18" charset="0"/>
              </a:rPr>
              <a:t> </a:t>
            </a:r>
            <a:r>
              <a:rPr lang="en-IN" sz="2800" dirty="0" smtClean="0">
                <a:latin typeface="Times New Roman" pitchFamily="18" charset="0"/>
                <a:cs typeface="Times New Roman" pitchFamily="18" charset="0"/>
              </a:rPr>
              <a:t>network, thereby ensuring vary high degree of traceability and transparency in the supply chain ecosystem in a stable, reliable and in efficient manner[1]. </a:t>
            </a:r>
            <a:endParaRPr lang="en-IN" sz="2800" dirty="0" smtClean="0">
              <a:latin typeface="Times New Roman" pitchFamily="18" charset="0"/>
              <a:cs typeface="Times New Roman" pitchFamily="18" charset="0"/>
            </a:endParaRPr>
          </a:p>
          <a:p>
            <a:pPr>
              <a:buFont typeface="Wingdings" pitchFamily="2" charset="2"/>
              <a:buChar char="q"/>
            </a:pPr>
            <a:r>
              <a:rPr lang="en-IN" sz="2800" dirty="0" smtClean="0">
                <a:latin typeface="Times New Roman" pitchFamily="18" charset="0"/>
                <a:cs typeface="Times New Roman" pitchFamily="18" charset="0"/>
              </a:rPr>
              <a:t> Authors </a:t>
            </a:r>
            <a:r>
              <a:rPr lang="en-IN" sz="2800" dirty="0" smtClean="0">
                <a:latin typeface="Times New Roman" pitchFamily="18" charset="0"/>
                <a:cs typeface="Times New Roman" pitchFamily="18" charset="0"/>
              </a:rPr>
              <a:t>in[2] have proposed an approach for effective deals of soybean traceability in Agri- Food force chain. The proposed result overcomes the problems of centralized results and eliminates the need for a trusted third party</a:t>
            </a:r>
            <a:r>
              <a:rPr lang="en-IN" sz="2800" dirty="0" smtClean="0">
                <a:latin typeface="Times New Roman" pitchFamily="18" charset="0"/>
                <a:cs typeface="Times New Roman" pitchFamily="18" charset="0"/>
              </a:rPr>
              <a:t>.</a:t>
            </a:r>
            <a:r>
              <a:rPr lang="en-US" sz="2800" dirty="0" smtClean="0">
                <a:latin typeface="Times New Roman" pitchFamily="18" charset="0"/>
                <a:cs typeface="Times New Roman" pitchFamily="18" charset="0"/>
              </a:rPr>
              <a:t> </a:t>
            </a:r>
            <a:r>
              <a:rPr lang="en-US" sz="2800" dirty="0" err="1" smtClean="0">
                <a:latin typeface="Times New Roman" pitchFamily="18" charset="0"/>
                <a:cs typeface="Times New Roman" pitchFamily="18" charset="0"/>
              </a:rPr>
              <a:t>Blockchain’s</a:t>
            </a:r>
            <a:r>
              <a:rPr lang="en-US" sz="2800" dirty="0" smtClean="0">
                <a:latin typeface="Times New Roman" pitchFamily="18" charset="0"/>
                <a:cs typeface="Times New Roman" pitchFamily="18" charset="0"/>
              </a:rPr>
              <a:t> transparent and immutable nature can enable farmers to have transparent visibility into transaction history, ensuring fair pricing and reducing the risk of fraud.</a:t>
            </a:r>
            <a:r>
              <a:rPr lang="en-IN" sz="2800" dirty="0" smtClean="0">
                <a:latin typeface="Times New Roman" pitchFamily="18" charset="0"/>
                <a:cs typeface="Times New Roman" pitchFamily="18" charset="0"/>
              </a:rPr>
              <a:t> </a:t>
            </a:r>
          </a:p>
          <a:p>
            <a:endParaRPr lang="en-US" sz="2800" dirty="0" smtClean="0"/>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PlaceHolder 1"/>
          <p:cNvSpPr>
            <a:spLocks noGrp="1"/>
          </p:cNvSpPr>
          <p:nvPr>
            <p:ph type="title" idx="4294967295"/>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4400" b="0" strike="noStrike" spc="-1" dirty="0">
                <a:solidFill>
                  <a:schemeClr val="bg1"/>
                </a:solidFill>
                <a:latin typeface="Times New Roman"/>
                <a:ea typeface="DejaVu Sans"/>
              </a:rPr>
              <a:t>Literature </a:t>
            </a:r>
            <a:r>
              <a:rPr lang="en-US" sz="4400" b="0" strike="noStrike" spc="-1" dirty="0" smtClean="0">
                <a:solidFill>
                  <a:schemeClr val="bg1"/>
                </a:solidFill>
                <a:latin typeface="Times New Roman"/>
                <a:ea typeface="DejaVu Sans"/>
              </a:rPr>
              <a:t>survey </a:t>
            </a:r>
            <a:endParaRPr lang="en-US" sz="4400" b="0" strike="noStrike" spc="-1" dirty="0">
              <a:solidFill>
                <a:schemeClr val="bg1"/>
              </a:solidFill>
              <a:latin typeface="Arial"/>
            </a:endParaRPr>
          </a:p>
        </p:txBody>
      </p:sp>
      <p:sp>
        <p:nvSpPr>
          <p:cNvPr id="106" name="PlaceHolder 2"/>
          <p:cNvSpPr>
            <a:spLocks noGrp="1"/>
          </p:cNvSpPr>
          <p:nvPr>
            <p:ph idx="4294967295"/>
          </p:nvPr>
        </p:nvSpPr>
        <p:spPr>
          <a:xfrm>
            <a:off x="199440" y="1097280"/>
            <a:ext cx="11778480" cy="5394240"/>
          </a:xfrm>
          <a:prstGeom prst="rect">
            <a:avLst/>
          </a:prstGeom>
          <a:noFill/>
          <a:ln w="0">
            <a:noFill/>
          </a:ln>
        </p:spPr>
        <p:txBody>
          <a:bodyPr lIns="90000" tIns="45000" rIns="90000" bIns="45000" anchor="t">
            <a:norm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endParaRPr kumimoji="0" lang="en-US" sz="1600" b="0" i="0" u="none" strike="noStrike" kern="1200" cap="none" spc="0" normalizeH="0" baseline="0" noProof="0" dirty="0" smtClean="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457200" indent="-457200" algn="just">
              <a:lnSpc>
                <a:spcPct val="90000"/>
              </a:lnSpc>
              <a:spcBef>
                <a:spcPts val="1001"/>
              </a:spcBef>
              <a:buClr>
                <a:srgbClr val="000000"/>
              </a:buClr>
              <a:buFont typeface="Wingdings" charset="2"/>
              <a:buChar char=""/>
            </a:pPr>
            <a:endParaRPr lang="en-US" sz="2800" b="0" strike="noStrike" spc="-1" dirty="0">
              <a:solidFill>
                <a:srgbClr val="000000"/>
              </a:solidFill>
              <a:latin typeface="Arial"/>
            </a:endParaRPr>
          </a:p>
        </p:txBody>
      </p:sp>
      <p:sp>
        <p:nvSpPr>
          <p:cNvPr id="6" name="Rectangle 5"/>
          <p:cNvSpPr/>
          <p:nvPr/>
        </p:nvSpPr>
        <p:spPr>
          <a:xfrm>
            <a:off x="0" y="1071546"/>
            <a:ext cx="12025354" cy="5088573"/>
          </a:xfrm>
          <a:prstGeom prst="rect">
            <a:avLst/>
          </a:prstGeom>
        </p:spPr>
        <p:txBody>
          <a:bodyPr wrap="square">
            <a:spAutoFit/>
          </a:bodyPr>
          <a:lstStyle/>
          <a:p>
            <a:pPr algn="just">
              <a:spcBef>
                <a:spcPts val="1001"/>
              </a:spcBef>
              <a:buClr>
                <a:srgbClr val="000000"/>
              </a:buClr>
              <a:buFont typeface="Wingdings" pitchFamily="2" charset="2"/>
              <a:buChar char="q"/>
            </a:pPr>
            <a:r>
              <a:rPr lang="en-US" sz="2800" dirty="0" smtClean="0">
                <a:latin typeface="Times New Roman" pitchFamily="18" charset="0"/>
                <a:cs typeface="Times New Roman" pitchFamily="18" charset="0"/>
              </a:rPr>
              <a:t> </a:t>
            </a:r>
            <a:r>
              <a:rPr lang="en-IN" sz="2800" dirty="0" smtClean="0">
                <a:latin typeface="Times New Roman" pitchFamily="18" charset="0"/>
                <a:cs typeface="Times New Roman" pitchFamily="18" charset="0"/>
              </a:rPr>
              <a:t>Food safety in recent times is a growing concern for marketable and academic diligence. utmost of the results till date are centralized and affect in serious problems similar as fraud, tampering and man- in- the- middle attack[3]. Thus, literature has introduced several </a:t>
            </a:r>
            <a:r>
              <a:rPr lang="en-IN" sz="2800" dirty="0" err="1" smtClean="0">
                <a:latin typeface="Times New Roman" pitchFamily="18" charset="0"/>
                <a:cs typeface="Times New Roman" pitchFamily="18" charset="0"/>
              </a:rPr>
              <a:t>blockchain</a:t>
            </a:r>
            <a:r>
              <a:rPr lang="en-IN" sz="2800" dirty="0" smtClean="0">
                <a:latin typeface="Times New Roman" pitchFamily="18" charset="0"/>
                <a:cs typeface="Times New Roman" pitchFamily="18" charset="0"/>
              </a:rPr>
              <a:t>- grounded traceability and information security in Agri- Food force chain systems. </a:t>
            </a:r>
            <a:r>
              <a:rPr lang="en-IN" sz="2800" dirty="0" smtClean="0">
                <a:latin typeface="Times New Roman" pitchFamily="18" charset="0"/>
                <a:cs typeface="Times New Roman" pitchFamily="18" charset="0"/>
              </a:rPr>
              <a:t> </a:t>
            </a:r>
          </a:p>
          <a:p>
            <a:pPr algn="just">
              <a:spcBef>
                <a:spcPts val="1001"/>
              </a:spcBef>
              <a:buClr>
                <a:srgbClr val="000000"/>
              </a:buClr>
              <a:buFont typeface="Wingdings" pitchFamily="2" charset="2"/>
              <a:buChar char="q"/>
            </a:pPr>
            <a:r>
              <a:rPr lang="en-IN" sz="2800" dirty="0" smtClean="0">
                <a:latin typeface="Times New Roman" pitchFamily="18" charset="0"/>
                <a:cs typeface="Times New Roman" pitchFamily="18" charset="0"/>
              </a:rPr>
              <a:t> author </a:t>
            </a:r>
            <a:r>
              <a:rPr lang="en-IN" sz="2800" dirty="0" smtClean="0">
                <a:latin typeface="Times New Roman" pitchFamily="18" charset="0"/>
                <a:cs typeface="Times New Roman" pitchFamily="18" charset="0"/>
              </a:rPr>
              <a:t>in[4] has proposed a traceability scheme grounded on Hazard Analysis and Critical Control Points( HACCP), </a:t>
            </a:r>
            <a:r>
              <a:rPr lang="en-IN" sz="2800" dirty="0" err="1" smtClean="0">
                <a:latin typeface="Times New Roman" pitchFamily="18" charset="0"/>
                <a:cs typeface="Times New Roman" pitchFamily="18" charset="0"/>
              </a:rPr>
              <a:t>blockchain</a:t>
            </a:r>
            <a:r>
              <a:rPr lang="en-IN" sz="2800" dirty="0" smtClean="0">
                <a:latin typeface="Times New Roman" pitchFamily="18" charset="0"/>
                <a:cs typeface="Times New Roman" pitchFamily="18" charset="0"/>
              </a:rPr>
              <a:t> and </a:t>
            </a:r>
            <a:r>
              <a:rPr lang="en-IN" sz="2800" dirty="0" err="1" smtClean="0">
                <a:latin typeface="Times New Roman" pitchFamily="18" charset="0"/>
                <a:cs typeface="Times New Roman" pitchFamily="18" charset="0"/>
              </a:rPr>
              <a:t>IoT</a:t>
            </a:r>
            <a:r>
              <a:rPr lang="en-IN" sz="2800" dirty="0" smtClean="0">
                <a:latin typeface="Times New Roman" pitchFamily="18" charset="0"/>
                <a:cs typeface="Times New Roman" pitchFamily="18" charset="0"/>
              </a:rPr>
              <a:t>. In traditional storehouse schemes, the data is stored in centralized storehouse. After the invention of </a:t>
            </a:r>
            <a:r>
              <a:rPr lang="en-IN" sz="2800" dirty="0" err="1" smtClean="0">
                <a:latin typeface="Times New Roman" pitchFamily="18" charset="0"/>
                <a:cs typeface="Times New Roman" pitchFamily="18" charset="0"/>
              </a:rPr>
              <a:t>blockchain</a:t>
            </a:r>
            <a:r>
              <a:rPr lang="en-IN" sz="2800" dirty="0" smtClean="0">
                <a:latin typeface="Times New Roman" pitchFamily="18" charset="0"/>
                <a:cs typeface="Times New Roman" pitchFamily="18" charset="0"/>
              </a:rPr>
              <a:t>, numerous decentralized storehouse systems are used to store the data in a decentralized manner. </a:t>
            </a:r>
            <a:endParaRPr lang="en-US" sz="2800" dirty="0" smtClean="0">
              <a:latin typeface="Times New Roman" pitchFamily="18" charset="0"/>
              <a:cs typeface="Times New Roman" pitchFamily="18" charset="0"/>
            </a:endParaRPr>
          </a:p>
          <a:p>
            <a:pPr algn="just">
              <a:spcBef>
                <a:spcPts val="1001"/>
              </a:spcBef>
              <a:buClr>
                <a:srgbClr val="000000"/>
              </a:buClr>
              <a:buFont typeface="Wingdings" pitchFamily="2" charset="2"/>
              <a:buChar char="q"/>
            </a:pPr>
            <a:endParaRPr lang="en-US" sz="2800" spc="-1" dirty="0">
              <a:solidFill>
                <a:srgbClr val="000000"/>
              </a:solidFill>
            </a:endParaRPr>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PlaceHolder 1"/>
          <p:cNvSpPr>
            <a:spLocks noGrp="1"/>
          </p:cNvSpPr>
          <p:nvPr>
            <p:ph type="title" idx="4294967295"/>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4400" b="0" strike="noStrike" spc="-1" dirty="0">
                <a:solidFill>
                  <a:schemeClr val="bg1"/>
                </a:solidFill>
                <a:latin typeface="Times New Roman"/>
                <a:ea typeface="DejaVu Sans"/>
              </a:rPr>
              <a:t>Literature </a:t>
            </a:r>
            <a:r>
              <a:rPr lang="en-US" sz="4400" b="0" strike="noStrike" spc="-1" dirty="0" smtClean="0">
                <a:solidFill>
                  <a:schemeClr val="bg1"/>
                </a:solidFill>
                <a:latin typeface="Times New Roman"/>
                <a:ea typeface="DejaVu Sans"/>
              </a:rPr>
              <a:t>survey </a:t>
            </a:r>
            <a:endParaRPr lang="en-US" sz="4400" b="0" strike="noStrike" spc="-1" dirty="0">
              <a:solidFill>
                <a:schemeClr val="bg1"/>
              </a:solidFill>
              <a:latin typeface="Arial"/>
            </a:endParaRPr>
          </a:p>
        </p:txBody>
      </p:sp>
      <p:sp>
        <p:nvSpPr>
          <p:cNvPr id="106" name="PlaceHolder 2"/>
          <p:cNvSpPr>
            <a:spLocks noGrp="1"/>
          </p:cNvSpPr>
          <p:nvPr>
            <p:ph idx="4294967295"/>
          </p:nvPr>
        </p:nvSpPr>
        <p:spPr>
          <a:xfrm>
            <a:off x="199440" y="1097280"/>
            <a:ext cx="11778480" cy="5394240"/>
          </a:xfrm>
          <a:prstGeom prst="rect">
            <a:avLst/>
          </a:prstGeom>
          <a:noFill/>
          <a:ln w="0">
            <a:noFill/>
          </a:ln>
        </p:spPr>
        <p:txBody>
          <a:bodyPr lIns="90000" tIns="45000" rIns="90000" bIns="45000" anchor="t">
            <a:norm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endParaRPr kumimoji="0" lang="en-US" sz="1600" b="0" i="0" u="none" strike="noStrike" kern="1200" cap="none" spc="0" normalizeH="0" baseline="0" noProof="0" dirty="0" smtClean="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457200" indent="-457200" algn="just">
              <a:lnSpc>
                <a:spcPct val="90000"/>
              </a:lnSpc>
              <a:spcBef>
                <a:spcPts val="1001"/>
              </a:spcBef>
              <a:buClr>
                <a:srgbClr val="000000"/>
              </a:buClr>
              <a:buFont typeface="Wingdings" charset="2"/>
              <a:buChar char=""/>
            </a:pPr>
            <a:endParaRPr lang="en-US" sz="2800" b="0" strike="noStrike" spc="-1" dirty="0">
              <a:solidFill>
                <a:srgbClr val="000000"/>
              </a:solidFill>
              <a:latin typeface="Arial"/>
            </a:endParaRPr>
          </a:p>
        </p:txBody>
      </p:sp>
      <p:sp>
        <p:nvSpPr>
          <p:cNvPr id="6" name="Rectangle 5"/>
          <p:cNvSpPr/>
          <p:nvPr/>
        </p:nvSpPr>
        <p:spPr>
          <a:xfrm>
            <a:off x="0" y="1071546"/>
            <a:ext cx="12025354" cy="4960332"/>
          </a:xfrm>
          <a:prstGeom prst="rect">
            <a:avLst/>
          </a:prstGeom>
        </p:spPr>
        <p:txBody>
          <a:bodyPr wrap="square">
            <a:spAutoFit/>
          </a:bodyPr>
          <a:lstStyle/>
          <a:p>
            <a:pPr algn="just">
              <a:spcBef>
                <a:spcPts val="1001"/>
              </a:spcBef>
              <a:buClr>
                <a:srgbClr val="000000"/>
              </a:buClr>
              <a:buFont typeface="Wingdings" pitchFamily="2" charset="2"/>
              <a:buChar char="q"/>
            </a:pPr>
            <a:r>
              <a:rPr lang="en-US" sz="2800" dirty="0" smtClean="0">
                <a:latin typeface="Times New Roman" pitchFamily="18" charset="0"/>
                <a:cs typeface="Times New Roman" pitchFamily="18" charset="0"/>
              </a:rPr>
              <a:t> </a:t>
            </a:r>
            <a:r>
              <a:rPr lang="en-IN" sz="2800" dirty="0" smtClean="0">
                <a:latin typeface="Times New Roman" pitchFamily="18" charset="0"/>
                <a:cs typeface="Times New Roman" pitchFamily="18" charset="0"/>
              </a:rPr>
              <a:t>In[5], authors proposed an effective storehouse scheme for Agri- Food product swerving. Authors used IPFS along with secondary database to achieve the traceability. IPFS is a network used to store and partake data in a decentralized train system</a:t>
            </a:r>
            <a:r>
              <a:rPr lang="en-IN" sz="2800" dirty="0" smtClean="0">
                <a:latin typeface="Times New Roman" pitchFamily="18" charset="0"/>
                <a:cs typeface="Times New Roman" pitchFamily="18" charset="0"/>
              </a:rPr>
              <a:t>.</a:t>
            </a:r>
          </a:p>
          <a:p>
            <a:pPr algn="just">
              <a:spcBef>
                <a:spcPts val="1001"/>
              </a:spcBef>
              <a:buClr>
                <a:srgbClr val="000000"/>
              </a:buClr>
              <a:buFont typeface="Wingdings" pitchFamily="2" charset="2"/>
              <a:buChar char="q"/>
            </a:pPr>
            <a:r>
              <a:rPr lang="en-IN" sz="2800" dirty="0" smtClean="0">
                <a:latin typeface="Times New Roman" pitchFamily="18" charset="0"/>
                <a:cs typeface="Times New Roman" pitchFamily="18" charset="0"/>
              </a:rPr>
              <a:t> Paper[6</a:t>
            </a:r>
            <a:r>
              <a:rPr lang="en-IN" sz="2800" dirty="0" smtClean="0">
                <a:latin typeface="Times New Roman" pitchFamily="18" charset="0"/>
                <a:cs typeface="Times New Roman" pitchFamily="18" charset="0"/>
              </a:rPr>
              <a:t>] has proposed an auditable protocol for transparent, tamper- evidence and empirical deals between realities. </a:t>
            </a:r>
            <a:r>
              <a:rPr lang="en-IN" sz="2800" dirty="0" err="1" smtClean="0">
                <a:latin typeface="Times New Roman" pitchFamily="18" charset="0"/>
                <a:cs typeface="Times New Roman" pitchFamily="18" charset="0"/>
              </a:rPr>
              <a:t>Ethereum</a:t>
            </a:r>
            <a:r>
              <a:rPr lang="en-IN" sz="2800" dirty="0" smtClean="0">
                <a:latin typeface="Times New Roman" pitchFamily="18" charset="0"/>
                <a:cs typeface="Times New Roman" pitchFamily="18" charset="0"/>
              </a:rPr>
              <a:t> </a:t>
            </a:r>
            <a:r>
              <a:rPr lang="en-IN" sz="2800" dirty="0" err="1" smtClean="0">
                <a:latin typeface="Times New Roman" pitchFamily="18" charset="0"/>
                <a:cs typeface="Times New Roman" pitchFamily="18" charset="0"/>
              </a:rPr>
              <a:t>blockchain</a:t>
            </a:r>
            <a:r>
              <a:rPr lang="en-IN" sz="2800" dirty="0" smtClean="0">
                <a:latin typeface="Times New Roman" pitchFamily="18" charset="0"/>
                <a:cs typeface="Times New Roman" pitchFamily="18" charset="0"/>
              </a:rPr>
              <a:t> support for online force Chain systems and its feasibility in Business- to- Consumer( B2C) business model. They propose Consumer Ordering Consensus Protocol( COCP) for B2C online retail stores to securely and efficiently process orders. They compare three different systems Retail Store outlet, Online Retail Store, Smart Contract grounded Online Retail Store grounded on order requests.</a:t>
            </a:r>
            <a:endParaRPr lang="en-US" sz="2800" spc="-1" dirty="0">
              <a:solidFill>
                <a:srgbClr val="000000"/>
              </a:solidFill>
              <a:latin typeface="Times New Roman" pitchFamily="18" charset="0"/>
              <a:cs typeface="Times New Roman" pitchFamily="18" charset="0"/>
            </a:endParaRPr>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PlaceHolder 1"/>
          <p:cNvSpPr>
            <a:spLocks noGrp="1"/>
          </p:cNvSpPr>
          <p:nvPr>
            <p:ph type="title" idx="4294967295"/>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4400" spc="-1" dirty="0" smtClean="0">
                <a:solidFill>
                  <a:schemeClr val="bg1"/>
                </a:solidFill>
                <a:latin typeface="Times New Roman"/>
                <a:ea typeface="DejaVu Sans"/>
              </a:rPr>
              <a:t>Existing system</a:t>
            </a:r>
            <a:r>
              <a:rPr lang="en-US" sz="4400" b="0" strike="noStrike" spc="-1" dirty="0" smtClean="0">
                <a:solidFill>
                  <a:schemeClr val="bg1"/>
                </a:solidFill>
                <a:latin typeface="Times New Roman"/>
                <a:ea typeface="DejaVu Sans"/>
              </a:rPr>
              <a:t> </a:t>
            </a:r>
            <a:endParaRPr lang="en-US" sz="4400" b="0" strike="noStrike" spc="-1" dirty="0">
              <a:solidFill>
                <a:schemeClr val="bg1"/>
              </a:solidFill>
              <a:latin typeface="Arial"/>
            </a:endParaRPr>
          </a:p>
        </p:txBody>
      </p:sp>
      <p:sp>
        <p:nvSpPr>
          <p:cNvPr id="106" name="PlaceHolder 2"/>
          <p:cNvSpPr>
            <a:spLocks noGrp="1"/>
          </p:cNvSpPr>
          <p:nvPr>
            <p:ph idx="4294967295"/>
          </p:nvPr>
        </p:nvSpPr>
        <p:spPr>
          <a:xfrm>
            <a:off x="199440" y="1097280"/>
            <a:ext cx="11778480" cy="5394240"/>
          </a:xfrm>
          <a:prstGeom prst="rect">
            <a:avLst/>
          </a:prstGeom>
          <a:noFill/>
          <a:ln w="0">
            <a:noFill/>
          </a:ln>
        </p:spPr>
        <p:txBody>
          <a:bodyPr lIns="90000" tIns="45000" rIns="90000" bIns="45000" anchor="t">
            <a:norm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endParaRPr kumimoji="0" lang="en-US" sz="1600" b="0" i="0" u="none" strike="noStrike" kern="1200" cap="none" spc="0" normalizeH="0" baseline="0" noProof="0" dirty="0" smtClean="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457200" indent="-457200" algn="just">
              <a:lnSpc>
                <a:spcPct val="90000"/>
              </a:lnSpc>
              <a:spcBef>
                <a:spcPts val="1001"/>
              </a:spcBef>
              <a:buClr>
                <a:srgbClr val="000000"/>
              </a:buClr>
              <a:buFont typeface="Wingdings" charset="2"/>
              <a:buChar char=""/>
            </a:pPr>
            <a:endParaRPr lang="en-US" sz="2800" b="0" strike="noStrike" spc="-1" dirty="0">
              <a:solidFill>
                <a:srgbClr val="000000"/>
              </a:solidFill>
              <a:latin typeface="Arial"/>
            </a:endParaRPr>
          </a:p>
        </p:txBody>
      </p:sp>
      <p:sp>
        <p:nvSpPr>
          <p:cNvPr id="6" name="Rectangle 5"/>
          <p:cNvSpPr/>
          <p:nvPr/>
        </p:nvSpPr>
        <p:spPr>
          <a:xfrm>
            <a:off x="0" y="1071546"/>
            <a:ext cx="12025354" cy="523220"/>
          </a:xfrm>
          <a:prstGeom prst="rect">
            <a:avLst/>
          </a:prstGeom>
        </p:spPr>
        <p:txBody>
          <a:bodyPr wrap="square">
            <a:spAutoFit/>
          </a:bodyPr>
          <a:lstStyle/>
          <a:p>
            <a:pPr algn="just">
              <a:spcBef>
                <a:spcPts val="1001"/>
              </a:spcBef>
              <a:buClr>
                <a:srgbClr val="000000"/>
              </a:buClr>
            </a:pPr>
            <a:r>
              <a:rPr lang="en-US" sz="2800" dirty="0" smtClean="0">
                <a:latin typeface="Times New Roman" pitchFamily="18" charset="0"/>
                <a:cs typeface="Times New Roman" pitchFamily="18" charset="0"/>
              </a:rPr>
              <a:t> </a:t>
            </a:r>
            <a:endParaRPr lang="en-US" sz="2800" spc="-1" dirty="0">
              <a:solidFill>
                <a:srgbClr val="000000"/>
              </a:solidFill>
              <a:latin typeface="Times New Roman" pitchFamily="18" charset="0"/>
              <a:cs typeface="Times New Roman" pitchFamily="18" charset="0"/>
            </a:endParaRPr>
          </a:p>
        </p:txBody>
      </p:sp>
      <p:sp>
        <p:nvSpPr>
          <p:cNvPr id="5" name="Rectangle 4"/>
          <p:cNvSpPr/>
          <p:nvPr/>
        </p:nvSpPr>
        <p:spPr>
          <a:xfrm>
            <a:off x="166646" y="1142984"/>
            <a:ext cx="11858708" cy="5776710"/>
          </a:xfrm>
          <a:prstGeom prst="rect">
            <a:avLst/>
          </a:prstGeom>
        </p:spPr>
        <p:txBody>
          <a:bodyPr wrap="square">
            <a:spAutoFit/>
          </a:bodyPr>
          <a:lstStyle/>
          <a:p>
            <a:pPr marL="457200" indent="-457200" algn="just">
              <a:spcBef>
                <a:spcPts val="1001"/>
              </a:spcBef>
              <a:buClr>
                <a:srgbClr val="000000"/>
              </a:buClr>
              <a:buFont typeface="Wingdings" pitchFamily="2" charset="2"/>
              <a:buChar char="q"/>
            </a:pPr>
            <a:r>
              <a:rPr lang="en-US" sz="2800" dirty="0" smtClean="0">
                <a:latin typeface="Times New Roman" pitchFamily="18" charset="0"/>
                <a:cs typeface="Times New Roman" pitchFamily="18" charset="0"/>
              </a:rPr>
              <a:t>In today's </a:t>
            </a:r>
            <a:r>
              <a:rPr lang="en-US" sz="2800" dirty="0" smtClean="0">
                <a:latin typeface="Times New Roman" pitchFamily="18" charset="0"/>
                <a:cs typeface="Times New Roman" pitchFamily="18" charset="0"/>
              </a:rPr>
              <a:t>world, the agriculture supply chain faces numerous challenges, including transparency, traceability, and direct marketing. </a:t>
            </a:r>
          </a:p>
          <a:p>
            <a:pPr marL="457200" indent="-457200" algn="just">
              <a:spcBef>
                <a:spcPts val="1001"/>
              </a:spcBef>
              <a:buClr>
                <a:srgbClr val="000000"/>
              </a:buClr>
              <a:buFont typeface="Wingdings" pitchFamily="2" charset="2"/>
              <a:buChar char="q"/>
            </a:pPr>
            <a:r>
              <a:rPr lang="en-US" sz="2800" dirty="0" smtClean="0">
                <a:latin typeface="Times New Roman" pitchFamily="18" charset="0"/>
                <a:cs typeface="Times New Roman" pitchFamily="18" charset="0"/>
              </a:rPr>
              <a:t>Farmers struggle to find reliable buyers for their crops, and buyers face challenges in sourcing quality products at fair prices. </a:t>
            </a:r>
          </a:p>
          <a:p>
            <a:pPr marL="457200" indent="-457200" algn="just">
              <a:spcBef>
                <a:spcPts val="1001"/>
              </a:spcBef>
              <a:buClr>
                <a:srgbClr val="000000"/>
              </a:buClr>
              <a:buFont typeface="Wingdings" pitchFamily="2" charset="2"/>
              <a:buChar char="q"/>
            </a:pPr>
            <a:r>
              <a:rPr lang="en-US" sz="2800" dirty="0" smtClean="0">
                <a:latin typeface="Times New Roman" pitchFamily="18" charset="0"/>
                <a:cs typeface="Times New Roman" pitchFamily="18" charset="0"/>
              </a:rPr>
              <a:t>The farmers get less price than the minimum selling price in the market because of many intermediaries present in the current supply chain. </a:t>
            </a:r>
          </a:p>
          <a:p>
            <a:pPr marL="457200" indent="-457200" algn="just">
              <a:spcBef>
                <a:spcPts val="1001"/>
              </a:spcBef>
              <a:buClr>
                <a:srgbClr val="000000"/>
              </a:buClr>
              <a:buFont typeface="Wingdings" pitchFamily="2" charset="2"/>
              <a:buChar char="q"/>
            </a:pPr>
            <a:r>
              <a:rPr lang="en-US" sz="2800" dirty="0" smtClean="0">
                <a:latin typeface="Times New Roman" pitchFamily="18" charset="0"/>
                <a:cs typeface="Times New Roman" pitchFamily="18" charset="0"/>
              </a:rPr>
              <a:t>There is no clear and reliable record about the crop, origin, quality, and the final price. </a:t>
            </a:r>
          </a:p>
          <a:p>
            <a:pPr marL="457200" indent="-457200" algn="just">
              <a:spcBef>
                <a:spcPts val="1001"/>
              </a:spcBef>
              <a:buClr>
                <a:srgbClr val="000000"/>
              </a:buClr>
              <a:buFont typeface="Wingdings" pitchFamily="2" charset="2"/>
              <a:buChar char="q"/>
            </a:pPr>
            <a:r>
              <a:rPr lang="en-US" sz="2800" dirty="0" smtClean="0">
                <a:latin typeface="Times New Roman" pitchFamily="18" charset="0"/>
                <a:cs typeface="Times New Roman" pitchFamily="18" charset="0"/>
              </a:rPr>
              <a:t>To address these issues, our project focus on the development of a decentralized traceability and direct marketing system for agriculture supply chains.</a:t>
            </a:r>
            <a:endParaRPr lang="en-US" sz="2800" spc="-1" dirty="0" smtClean="0">
              <a:solidFill>
                <a:srgbClr val="000000"/>
              </a:solidFill>
              <a:latin typeface="Times New Roman" pitchFamily="18" charset="0"/>
              <a:cs typeface="Times New Roman" pitchFamily="18" charset="0"/>
            </a:endParaRPr>
          </a:p>
          <a:p>
            <a:pPr algn="just">
              <a:lnSpc>
                <a:spcPct val="120000"/>
              </a:lnSpc>
              <a:spcBef>
                <a:spcPts val="1001"/>
              </a:spcBef>
            </a:pPr>
            <a:endParaRPr lang="en-US" spc="-1" dirty="0">
              <a:solidFill>
                <a:srgbClr val="000000"/>
              </a:solidFill>
              <a:latin typeface="Times New Roman" pitchFamily="18" charset="0"/>
              <a:cs typeface="Times New Roman" pitchFamily="18" charset="0"/>
            </a:endParaRPr>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2354</TotalTime>
  <Words>1849</Words>
  <PresentationFormat>Custom</PresentationFormat>
  <Paragraphs>234</Paragraphs>
  <Slides>36</Slides>
  <Notes>15</Notes>
  <HiddenSlides>0</HiddenSlides>
  <MMClips>0</MMClips>
  <ScaleCrop>false</ScaleCrop>
  <HeadingPairs>
    <vt:vector size="4" baseType="variant">
      <vt:variant>
        <vt:lpstr>Theme</vt:lpstr>
      </vt:variant>
      <vt:variant>
        <vt:i4>2</vt:i4>
      </vt:variant>
      <vt:variant>
        <vt:lpstr>Slide Titles</vt:lpstr>
      </vt:variant>
      <vt:variant>
        <vt:i4>36</vt:i4>
      </vt:variant>
    </vt:vector>
  </HeadingPairs>
  <TitlesOfParts>
    <vt:vector size="38" baseType="lpstr">
      <vt:lpstr>Office Theme</vt:lpstr>
      <vt:lpstr>Office Theme</vt:lpstr>
      <vt:lpstr>Slide 1</vt:lpstr>
      <vt:lpstr>Comments</vt:lpstr>
      <vt:lpstr>Contents</vt:lpstr>
      <vt:lpstr>Abstract</vt:lpstr>
      <vt:lpstr>Introduction</vt:lpstr>
      <vt:lpstr>Literature survey </vt:lpstr>
      <vt:lpstr>Literature survey </vt:lpstr>
      <vt:lpstr>Literature survey </vt:lpstr>
      <vt:lpstr>Existing system </vt:lpstr>
      <vt:lpstr>Proposed system </vt:lpstr>
      <vt:lpstr>Proposed system </vt:lpstr>
      <vt:lpstr>Planning </vt:lpstr>
      <vt:lpstr>Planning </vt:lpstr>
      <vt:lpstr>Planning </vt:lpstr>
      <vt:lpstr>Planning </vt:lpstr>
      <vt:lpstr>Planning </vt:lpstr>
      <vt:lpstr>Design – ER Diagram </vt:lpstr>
      <vt:lpstr>Design – Usecase Diagram </vt:lpstr>
      <vt:lpstr>Design – Activity Diagram </vt:lpstr>
      <vt:lpstr>Design – Sequence Diagram </vt:lpstr>
      <vt:lpstr>Design- System Architecture  </vt:lpstr>
      <vt:lpstr>Modules</vt:lpstr>
      <vt:lpstr>Modules</vt:lpstr>
      <vt:lpstr>Modules</vt:lpstr>
      <vt:lpstr>Implementation </vt:lpstr>
      <vt:lpstr>Implementation</vt:lpstr>
      <vt:lpstr>Implementation</vt:lpstr>
      <vt:lpstr>Implementation </vt:lpstr>
      <vt:lpstr>Implementation</vt:lpstr>
      <vt:lpstr>Implementation</vt:lpstr>
      <vt:lpstr>Implementation</vt:lpstr>
      <vt:lpstr>Research Paper</vt:lpstr>
      <vt:lpstr>Acknowledgment</vt:lpstr>
      <vt:lpstr> References</vt:lpstr>
      <vt:lpstr>Git Hub Dashboards of each student</vt:lpstr>
      <vt:lpstr>Slide 36</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shaik shabana</dc:creator>
  <cp:lastModifiedBy>shaik shabana</cp:lastModifiedBy>
  <cp:revision>152</cp:revision>
  <dcterms:modified xsi:type="dcterms:W3CDTF">2024-03-17T11:46:42Z</dcterms:modified>
</cp:coreProperties>
</file>